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</p:sldMasterIdLst>
  <p:notesMasterIdLst>
    <p:notesMasterId r:id="rId46"/>
  </p:notesMasterIdLst>
  <p:sldIdLst>
    <p:sldId id="271" r:id="rId5"/>
    <p:sldId id="329" r:id="rId6"/>
    <p:sldId id="270" r:id="rId7"/>
    <p:sldId id="312" r:id="rId8"/>
    <p:sldId id="318" r:id="rId9"/>
    <p:sldId id="269" r:id="rId10"/>
    <p:sldId id="313" r:id="rId11"/>
    <p:sldId id="274" r:id="rId12"/>
    <p:sldId id="294" r:id="rId13"/>
    <p:sldId id="268" r:id="rId14"/>
    <p:sldId id="257" r:id="rId15"/>
    <p:sldId id="258" r:id="rId16"/>
    <p:sldId id="281" r:id="rId17"/>
    <p:sldId id="280" r:id="rId18"/>
    <p:sldId id="295" r:id="rId19"/>
    <p:sldId id="260" r:id="rId20"/>
    <p:sldId id="293" r:id="rId21"/>
    <p:sldId id="296" r:id="rId22"/>
    <p:sldId id="323" r:id="rId23"/>
    <p:sldId id="259" r:id="rId24"/>
    <p:sldId id="325" r:id="rId25"/>
    <p:sldId id="315" r:id="rId26"/>
    <p:sldId id="316" r:id="rId27"/>
    <p:sldId id="326" r:id="rId28"/>
    <p:sldId id="327" r:id="rId29"/>
    <p:sldId id="275" r:id="rId30"/>
    <p:sldId id="277" r:id="rId31"/>
    <p:sldId id="279" r:id="rId32"/>
    <p:sldId id="283" r:id="rId33"/>
    <p:sldId id="298" r:id="rId34"/>
    <p:sldId id="262" r:id="rId35"/>
    <p:sldId id="297" r:id="rId36"/>
    <p:sldId id="273" r:id="rId37"/>
    <p:sldId id="261" r:id="rId38"/>
    <p:sldId id="328" r:id="rId39"/>
    <p:sldId id="302" r:id="rId40"/>
    <p:sldId id="303" r:id="rId41"/>
    <p:sldId id="285" r:id="rId42"/>
    <p:sldId id="300" r:id="rId43"/>
    <p:sldId id="321" r:id="rId44"/>
    <p:sldId id="330" r:id="rId4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56922-08A3-2E1B-4B3C-276026EFD57B}" v="70" dt="2019-11-17T22:50:19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1860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33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EFD6E-362B-4E4D-B3D8-95A95BC01E97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D8B11630-65DF-420E-8152-B133C17F8C85}">
      <dgm:prSet phldrT="[Text]"/>
      <dgm:spPr/>
      <dgm:t>
        <a:bodyPr/>
        <a:lstStyle/>
        <a:p>
          <a:r>
            <a:rPr lang="en-IE" dirty="0"/>
            <a:t>QQI Links Scheme</a:t>
          </a:r>
        </a:p>
      </dgm:t>
    </dgm:pt>
    <dgm:pt modelId="{450AE7C8-CD9F-4496-A800-13C8635D624F}" type="parTrans" cxnId="{EDC485A6-71A8-4435-BAEB-FC18DF085164}">
      <dgm:prSet/>
      <dgm:spPr/>
      <dgm:t>
        <a:bodyPr/>
        <a:lstStyle/>
        <a:p>
          <a:endParaRPr lang="en-IE"/>
        </a:p>
      </dgm:t>
    </dgm:pt>
    <dgm:pt modelId="{95489E55-AC20-425F-9E7D-0061A9C7E170}" type="sibTrans" cxnId="{EDC485A6-71A8-4435-BAEB-FC18DF085164}">
      <dgm:prSet/>
      <dgm:spPr/>
      <dgm:t>
        <a:bodyPr/>
        <a:lstStyle/>
        <a:p>
          <a:endParaRPr lang="en-IE"/>
        </a:p>
      </dgm:t>
    </dgm:pt>
    <dgm:pt modelId="{32BB6DD4-FDC9-4D4D-BD35-B0E2F4E3870C}">
      <dgm:prSet phldrT="[Text]"/>
      <dgm:spPr/>
      <dgm:t>
        <a:bodyPr/>
        <a:lstStyle/>
        <a:p>
          <a:r>
            <a:rPr lang="en-IE" dirty="0"/>
            <a:t>QQI Pilot Scheme</a:t>
          </a:r>
        </a:p>
      </dgm:t>
    </dgm:pt>
    <dgm:pt modelId="{CAEDC133-0531-4F5C-A6E8-F2B53728D148}" type="parTrans" cxnId="{AD762F6B-BF39-42AF-A1C4-399F270BBE0E}">
      <dgm:prSet/>
      <dgm:spPr/>
      <dgm:t>
        <a:bodyPr/>
        <a:lstStyle/>
        <a:p>
          <a:endParaRPr lang="en-IE"/>
        </a:p>
      </dgm:t>
    </dgm:pt>
    <dgm:pt modelId="{E825FC42-BD54-43B5-8E0D-00FE66AE3FE1}" type="sibTrans" cxnId="{AD762F6B-BF39-42AF-A1C4-399F270BBE0E}">
      <dgm:prSet/>
      <dgm:spPr/>
      <dgm:t>
        <a:bodyPr/>
        <a:lstStyle/>
        <a:p>
          <a:endParaRPr lang="en-IE"/>
        </a:p>
      </dgm:t>
    </dgm:pt>
    <dgm:pt modelId="{45F9C928-1E5C-40E2-B360-1EC6A9DA63E2}">
      <dgm:prSet phldrT="[Text]"/>
      <dgm:spPr/>
      <dgm:t>
        <a:bodyPr/>
        <a:lstStyle/>
        <a:p>
          <a:r>
            <a:rPr lang="en-IE" dirty="0"/>
            <a:t>QQI Direct Entry</a:t>
          </a:r>
        </a:p>
      </dgm:t>
    </dgm:pt>
    <dgm:pt modelId="{8DEBE622-6110-4C9B-90A0-CD4407824086}" type="parTrans" cxnId="{E4EEC36D-010C-47D5-9EE8-63BD2DDD0B6D}">
      <dgm:prSet/>
      <dgm:spPr/>
      <dgm:t>
        <a:bodyPr/>
        <a:lstStyle/>
        <a:p>
          <a:endParaRPr lang="en-IE"/>
        </a:p>
      </dgm:t>
    </dgm:pt>
    <dgm:pt modelId="{C5636D41-00A5-4378-B499-6480F7265429}" type="sibTrans" cxnId="{E4EEC36D-010C-47D5-9EE8-63BD2DDD0B6D}">
      <dgm:prSet/>
      <dgm:spPr/>
      <dgm:t>
        <a:bodyPr/>
        <a:lstStyle/>
        <a:p>
          <a:endParaRPr lang="en-IE"/>
        </a:p>
      </dgm:t>
    </dgm:pt>
    <dgm:pt modelId="{4A9717F7-4119-49AF-99E4-FC2270D175C4}">
      <dgm:prSet phldrT="[Text]"/>
      <dgm:spPr/>
      <dgm:t>
        <a:bodyPr/>
        <a:lstStyle/>
        <a:p>
          <a:r>
            <a:rPr lang="en-IE" dirty="0"/>
            <a:t>BIFE’s Special Arrangements</a:t>
          </a:r>
        </a:p>
        <a:p>
          <a:endParaRPr lang="en-IE" dirty="0"/>
        </a:p>
      </dgm:t>
    </dgm:pt>
    <dgm:pt modelId="{C74179CF-9399-455F-A944-C90BB579479E}" type="parTrans" cxnId="{33C2F1A2-7714-4AFA-BD3D-D1E94F12F3DA}">
      <dgm:prSet/>
      <dgm:spPr/>
      <dgm:t>
        <a:bodyPr/>
        <a:lstStyle/>
        <a:p>
          <a:endParaRPr lang="en-IE"/>
        </a:p>
      </dgm:t>
    </dgm:pt>
    <dgm:pt modelId="{2426BC16-B410-41FE-921E-A774F4643F24}" type="sibTrans" cxnId="{33C2F1A2-7714-4AFA-BD3D-D1E94F12F3DA}">
      <dgm:prSet/>
      <dgm:spPr/>
      <dgm:t>
        <a:bodyPr/>
        <a:lstStyle/>
        <a:p>
          <a:endParaRPr lang="en-IE"/>
        </a:p>
      </dgm:t>
    </dgm:pt>
    <dgm:pt modelId="{DFF487BE-6EF3-449D-9C1F-92BF55689DAA}">
      <dgm:prSet phldrT="[Text]"/>
      <dgm:spPr/>
      <dgm:t>
        <a:bodyPr/>
        <a:lstStyle/>
        <a:p>
          <a:r>
            <a:rPr lang="en-IE" dirty="0"/>
            <a:t>BTEC Links</a:t>
          </a:r>
        </a:p>
      </dgm:t>
    </dgm:pt>
    <dgm:pt modelId="{F5E7F036-4828-42CE-A2D0-BA156C2E55F9}" type="parTrans" cxnId="{E59232A5-B980-4F06-905C-9710FEA5FD8A}">
      <dgm:prSet/>
      <dgm:spPr/>
      <dgm:t>
        <a:bodyPr/>
        <a:lstStyle/>
        <a:p>
          <a:endParaRPr lang="en-IE"/>
        </a:p>
      </dgm:t>
    </dgm:pt>
    <dgm:pt modelId="{1F8A5B16-9836-473A-B38B-1AE1D5451940}" type="sibTrans" cxnId="{E59232A5-B980-4F06-905C-9710FEA5FD8A}">
      <dgm:prSet/>
      <dgm:spPr/>
      <dgm:t>
        <a:bodyPr/>
        <a:lstStyle/>
        <a:p>
          <a:endParaRPr lang="en-IE"/>
        </a:p>
      </dgm:t>
    </dgm:pt>
    <dgm:pt modelId="{10211F41-AB88-42D6-A22A-615B64E489DE}" type="pres">
      <dgm:prSet presAssocID="{2C0EFD6E-362B-4E4D-B3D8-95A95BC01E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9D8D00-6B75-4A6F-8115-30ED28DD82DD}" type="pres">
      <dgm:prSet presAssocID="{D8B11630-65DF-420E-8152-B133C17F8C8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91E3C-5D37-4841-90AC-603F01FD6E49}" type="pres">
      <dgm:prSet presAssocID="{95489E55-AC20-425F-9E7D-0061A9C7E170}" presName="sibTrans" presStyleCnt="0"/>
      <dgm:spPr/>
    </dgm:pt>
    <dgm:pt modelId="{CB39FB4D-0C6A-4695-B4B9-091CFCE8037A}" type="pres">
      <dgm:prSet presAssocID="{32BB6DD4-FDC9-4D4D-BD35-B0E2F4E3870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CABF1-6EC5-4B60-B6AF-FBC9BB100A73}" type="pres">
      <dgm:prSet presAssocID="{E825FC42-BD54-43B5-8E0D-00FE66AE3FE1}" presName="sibTrans" presStyleCnt="0"/>
      <dgm:spPr/>
    </dgm:pt>
    <dgm:pt modelId="{BCDFDB15-3E7C-4B3C-BF64-63D79E368E2A}" type="pres">
      <dgm:prSet presAssocID="{45F9C928-1E5C-40E2-B360-1EC6A9DA63E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C0FBC-93CA-4F02-8CE5-3A3DA413EE67}" type="pres">
      <dgm:prSet presAssocID="{C5636D41-00A5-4378-B499-6480F7265429}" presName="sibTrans" presStyleCnt="0"/>
      <dgm:spPr/>
    </dgm:pt>
    <dgm:pt modelId="{765F809C-8FDD-4F52-B272-85C93D24B8D5}" type="pres">
      <dgm:prSet presAssocID="{DFF487BE-6EF3-449D-9C1F-92BF55689DA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773B2-2357-4342-9E2D-F3B64AE81C21}" type="pres">
      <dgm:prSet presAssocID="{1F8A5B16-9836-473A-B38B-1AE1D5451940}" presName="sibTrans" presStyleCnt="0"/>
      <dgm:spPr/>
    </dgm:pt>
    <dgm:pt modelId="{B8DB1031-05E3-4F3F-B173-A24428AF5160}" type="pres">
      <dgm:prSet presAssocID="{4A9717F7-4119-49AF-99E4-FC2270D175C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E3F424-9CDD-499A-B758-05F2C7AC9C0B}" type="presOf" srcId="{4A9717F7-4119-49AF-99E4-FC2270D175C4}" destId="{B8DB1031-05E3-4F3F-B173-A24428AF5160}" srcOrd="0" destOrd="0" presId="urn:microsoft.com/office/officeart/2005/8/layout/default#1"/>
    <dgm:cxn modelId="{AD762F6B-BF39-42AF-A1C4-399F270BBE0E}" srcId="{2C0EFD6E-362B-4E4D-B3D8-95A95BC01E97}" destId="{32BB6DD4-FDC9-4D4D-BD35-B0E2F4E3870C}" srcOrd="1" destOrd="0" parTransId="{CAEDC133-0531-4F5C-A6E8-F2B53728D148}" sibTransId="{E825FC42-BD54-43B5-8E0D-00FE66AE3FE1}"/>
    <dgm:cxn modelId="{33C2F1A2-7714-4AFA-BD3D-D1E94F12F3DA}" srcId="{2C0EFD6E-362B-4E4D-B3D8-95A95BC01E97}" destId="{4A9717F7-4119-49AF-99E4-FC2270D175C4}" srcOrd="4" destOrd="0" parTransId="{C74179CF-9399-455F-A944-C90BB579479E}" sibTransId="{2426BC16-B410-41FE-921E-A774F4643F24}"/>
    <dgm:cxn modelId="{85D80A0B-EC12-4BF2-9DC4-EBC785573DE2}" type="presOf" srcId="{45F9C928-1E5C-40E2-B360-1EC6A9DA63E2}" destId="{BCDFDB15-3E7C-4B3C-BF64-63D79E368E2A}" srcOrd="0" destOrd="0" presId="urn:microsoft.com/office/officeart/2005/8/layout/default#1"/>
    <dgm:cxn modelId="{E4EEC36D-010C-47D5-9EE8-63BD2DDD0B6D}" srcId="{2C0EFD6E-362B-4E4D-B3D8-95A95BC01E97}" destId="{45F9C928-1E5C-40E2-B360-1EC6A9DA63E2}" srcOrd="2" destOrd="0" parTransId="{8DEBE622-6110-4C9B-90A0-CD4407824086}" sibTransId="{C5636D41-00A5-4378-B499-6480F7265429}"/>
    <dgm:cxn modelId="{F4795192-8A1C-4082-B85C-E57EB7032D29}" type="presOf" srcId="{DFF487BE-6EF3-449D-9C1F-92BF55689DAA}" destId="{765F809C-8FDD-4F52-B272-85C93D24B8D5}" srcOrd="0" destOrd="0" presId="urn:microsoft.com/office/officeart/2005/8/layout/default#1"/>
    <dgm:cxn modelId="{E59232A5-B980-4F06-905C-9710FEA5FD8A}" srcId="{2C0EFD6E-362B-4E4D-B3D8-95A95BC01E97}" destId="{DFF487BE-6EF3-449D-9C1F-92BF55689DAA}" srcOrd="3" destOrd="0" parTransId="{F5E7F036-4828-42CE-A2D0-BA156C2E55F9}" sibTransId="{1F8A5B16-9836-473A-B38B-1AE1D5451940}"/>
    <dgm:cxn modelId="{E5542029-3704-40F5-A4BE-969C398B61FD}" type="presOf" srcId="{2C0EFD6E-362B-4E4D-B3D8-95A95BC01E97}" destId="{10211F41-AB88-42D6-A22A-615B64E489DE}" srcOrd="0" destOrd="0" presId="urn:microsoft.com/office/officeart/2005/8/layout/default#1"/>
    <dgm:cxn modelId="{EDC485A6-71A8-4435-BAEB-FC18DF085164}" srcId="{2C0EFD6E-362B-4E4D-B3D8-95A95BC01E97}" destId="{D8B11630-65DF-420E-8152-B133C17F8C85}" srcOrd="0" destOrd="0" parTransId="{450AE7C8-CD9F-4496-A800-13C8635D624F}" sibTransId="{95489E55-AC20-425F-9E7D-0061A9C7E170}"/>
    <dgm:cxn modelId="{CFD97923-563A-4CB2-B45A-A51FD938A524}" type="presOf" srcId="{32BB6DD4-FDC9-4D4D-BD35-B0E2F4E3870C}" destId="{CB39FB4D-0C6A-4695-B4B9-091CFCE8037A}" srcOrd="0" destOrd="0" presId="urn:microsoft.com/office/officeart/2005/8/layout/default#1"/>
    <dgm:cxn modelId="{B64585C3-4553-4DBB-B6FB-B73F68666ECB}" type="presOf" srcId="{D8B11630-65DF-420E-8152-B133C17F8C85}" destId="{5B9D8D00-6B75-4A6F-8115-30ED28DD82DD}" srcOrd="0" destOrd="0" presId="urn:microsoft.com/office/officeart/2005/8/layout/default#1"/>
    <dgm:cxn modelId="{BBA85DD3-4B16-47A7-AE7F-0A7739F707A1}" type="presParOf" srcId="{10211F41-AB88-42D6-A22A-615B64E489DE}" destId="{5B9D8D00-6B75-4A6F-8115-30ED28DD82DD}" srcOrd="0" destOrd="0" presId="urn:microsoft.com/office/officeart/2005/8/layout/default#1"/>
    <dgm:cxn modelId="{81CA2439-D4BB-4DFC-BF6C-D074E73EF154}" type="presParOf" srcId="{10211F41-AB88-42D6-A22A-615B64E489DE}" destId="{46891E3C-5D37-4841-90AC-603F01FD6E49}" srcOrd="1" destOrd="0" presId="urn:microsoft.com/office/officeart/2005/8/layout/default#1"/>
    <dgm:cxn modelId="{650440AC-8006-4ED3-A5BB-8CB4CB0897F7}" type="presParOf" srcId="{10211F41-AB88-42D6-A22A-615B64E489DE}" destId="{CB39FB4D-0C6A-4695-B4B9-091CFCE8037A}" srcOrd="2" destOrd="0" presId="urn:microsoft.com/office/officeart/2005/8/layout/default#1"/>
    <dgm:cxn modelId="{1360E97F-4A9C-4E09-8F4A-A02463593C88}" type="presParOf" srcId="{10211F41-AB88-42D6-A22A-615B64E489DE}" destId="{927CABF1-6EC5-4B60-B6AF-FBC9BB100A73}" srcOrd="3" destOrd="0" presId="urn:microsoft.com/office/officeart/2005/8/layout/default#1"/>
    <dgm:cxn modelId="{7DDA1A9F-04C2-4D64-A9D1-AA62B8C14EBD}" type="presParOf" srcId="{10211F41-AB88-42D6-A22A-615B64E489DE}" destId="{BCDFDB15-3E7C-4B3C-BF64-63D79E368E2A}" srcOrd="4" destOrd="0" presId="urn:microsoft.com/office/officeart/2005/8/layout/default#1"/>
    <dgm:cxn modelId="{6136915E-6E76-40FA-9066-123015CDB3CB}" type="presParOf" srcId="{10211F41-AB88-42D6-A22A-615B64E489DE}" destId="{F5BC0FBC-93CA-4F02-8CE5-3A3DA413EE67}" srcOrd="5" destOrd="0" presId="urn:microsoft.com/office/officeart/2005/8/layout/default#1"/>
    <dgm:cxn modelId="{0C1F75EB-D057-4D96-AFE2-A21173B48449}" type="presParOf" srcId="{10211F41-AB88-42D6-A22A-615B64E489DE}" destId="{765F809C-8FDD-4F52-B272-85C93D24B8D5}" srcOrd="6" destOrd="0" presId="urn:microsoft.com/office/officeart/2005/8/layout/default#1"/>
    <dgm:cxn modelId="{40E2A290-4E75-4125-B938-704CE74D5927}" type="presParOf" srcId="{10211F41-AB88-42D6-A22A-615B64E489DE}" destId="{646773B2-2357-4342-9E2D-F3B64AE81C21}" srcOrd="7" destOrd="0" presId="urn:microsoft.com/office/officeart/2005/8/layout/default#1"/>
    <dgm:cxn modelId="{9E0B647F-3BEB-4CDC-98E2-CEFCF161E0FE}" type="presParOf" srcId="{10211F41-AB88-42D6-A22A-615B64E489DE}" destId="{B8DB1031-05E3-4F3F-B173-A24428AF5160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D39715-B172-410D-BB19-3CCCA96A4B5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D3A51502-4893-4641-A044-BD805A2BA1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QQI Level 5</a:t>
          </a:r>
          <a:endParaRPr kumimoji="0" lang="en-GB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65CA43DF-7C08-48B0-A9E1-B4799F23581A}" type="parTrans" cxnId="{0E9D1995-6016-41D6-8954-EC7B62225927}">
      <dgm:prSet/>
      <dgm:spPr/>
      <dgm:t>
        <a:bodyPr/>
        <a:lstStyle/>
        <a:p>
          <a:endParaRPr lang="en-IE"/>
        </a:p>
      </dgm:t>
    </dgm:pt>
    <dgm:pt modelId="{9509F6C4-9763-46B4-8DB3-D19316A85F1B}" type="sibTrans" cxnId="{0E9D1995-6016-41D6-8954-EC7B62225927}">
      <dgm:prSet/>
      <dgm:spPr/>
      <dgm:t>
        <a:bodyPr/>
        <a:lstStyle/>
        <a:p>
          <a:endParaRPr lang="en-IE"/>
        </a:p>
      </dgm:t>
    </dgm:pt>
    <dgm:pt modelId="{94251726-2E3D-47F1-86B9-F54641375547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BTEC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Higher National Diploma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6</a:t>
          </a:r>
          <a:endParaRPr kumimoji="0" lang="en-GB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93CD0AF6-9247-4C50-9CF2-C62386AFA9C2}" type="parTrans" cxnId="{EFCFC056-E902-49E2-8FE2-BE700245F7A0}">
      <dgm:prSet/>
      <dgm:spPr/>
      <dgm:t>
        <a:bodyPr/>
        <a:lstStyle/>
        <a:p>
          <a:endParaRPr lang="en-IE"/>
        </a:p>
      </dgm:t>
    </dgm:pt>
    <dgm:pt modelId="{29BD2FFC-B07E-47E1-B350-0BB53494996A}" type="sibTrans" cxnId="{EFCFC056-E902-49E2-8FE2-BE700245F7A0}">
      <dgm:prSet/>
      <dgm:spPr/>
      <dgm:t>
        <a:bodyPr/>
        <a:lstStyle/>
        <a:p>
          <a:endParaRPr lang="en-IE"/>
        </a:p>
      </dgm:t>
    </dgm:pt>
    <dgm:pt modelId="{91D8803C-AA6B-4D28-A185-DBF75ADFA19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One-Year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Top-Up Honours Degree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8</a:t>
          </a:r>
          <a:endParaRPr kumimoji="0" lang="en-GB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BFBECBC0-CEDB-41F4-A1BC-8E6D99913EEB}" type="parTrans" cxnId="{BE7816BC-8D66-41E7-BEEF-AB06885AB0E1}">
      <dgm:prSet/>
      <dgm:spPr/>
      <dgm:t>
        <a:bodyPr/>
        <a:lstStyle/>
        <a:p>
          <a:endParaRPr lang="en-IE"/>
        </a:p>
      </dgm:t>
    </dgm:pt>
    <dgm:pt modelId="{75663085-065F-43DC-BA85-2E362EA409D5}" type="sibTrans" cxnId="{BE7816BC-8D66-41E7-BEEF-AB06885AB0E1}">
      <dgm:prSet/>
      <dgm:spPr/>
      <dgm:t>
        <a:bodyPr/>
        <a:lstStyle/>
        <a:p>
          <a:endParaRPr lang="en-IE"/>
        </a:p>
      </dgm:t>
    </dgm:pt>
    <dgm:pt modelId="{217B2249-94EE-496D-85BB-0002FD00E10C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QQI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6</a:t>
          </a:r>
          <a:endParaRPr kumimoji="0" lang="en-GB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E1D2E734-56D0-4939-B351-86363BCFBC64}" type="parTrans" cxnId="{0C51725C-B69F-4FFF-ADE4-3FB6C8C0D50D}">
      <dgm:prSet/>
      <dgm:spPr/>
      <dgm:t>
        <a:bodyPr/>
        <a:lstStyle/>
        <a:p>
          <a:endParaRPr lang="en-IE"/>
        </a:p>
      </dgm:t>
    </dgm:pt>
    <dgm:pt modelId="{63505F38-CBB8-47E8-A236-3B5A92804756}" type="sibTrans" cxnId="{0C51725C-B69F-4FFF-ADE4-3FB6C8C0D50D}">
      <dgm:prSet/>
      <dgm:spPr/>
      <dgm:t>
        <a:bodyPr/>
        <a:lstStyle/>
        <a:p>
          <a:endParaRPr lang="en-IE"/>
        </a:p>
      </dgm:t>
    </dgm:pt>
    <dgm:pt modelId="{2EEF03B3-3AAB-4150-B28E-5B532ABCEE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Advanced Entry into IT/NUI College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7 / 8</a:t>
          </a:r>
          <a:endParaRPr kumimoji="0" lang="en-GB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3FDA3773-996C-4A5A-B9E2-0E3691885AB2}" type="parTrans" cxnId="{79D0E65F-8964-4D21-A4D4-FD9CF66AF08E}">
      <dgm:prSet/>
      <dgm:spPr/>
      <dgm:t>
        <a:bodyPr/>
        <a:lstStyle/>
        <a:p>
          <a:endParaRPr lang="en-IE"/>
        </a:p>
      </dgm:t>
    </dgm:pt>
    <dgm:pt modelId="{0696DA1A-57A8-40BD-9B00-595E447F99A4}" type="sibTrans" cxnId="{79D0E65F-8964-4D21-A4D4-FD9CF66AF08E}">
      <dgm:prSet/>
      <dgm:spPr/>
      <dgm:t>
        <a:bodyPr/>
        <a:lstStyle/>
        <a:p>
          <a:endParaRPr lang="en-IE"/>
        </a:p>
      </dgm:t>
    </dgm:pt>
    <dgm:pt modelId="{470FCC73-B643-4F91-B842-427804B18F10}" type="pres">
      <dgm:prSet presAssocID="{EDD39715-B172-410D-BB19-3CCCA96A4B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33EAF2-CD6D-4B20-BD18-47D231E88651}" type="pres">
      <dgm:prSet presAssocID="{D3A51502-4893-4641-A044-BD805A2BA1BB}" presName="hierRoot1" presStyleCnt="0">
        <dgm:presLayoutVars>
          <dgm:hierBranch val="r"/>
        </dgm:presLayoutVars>
      </dgm:prSet>
      <dgm:spPr/>
    </dgm:pt>
    <dgm:pt modelId="{4981D14F-9485-4014-991C-CE17C31494A2}" type="pres">
      <dgm:prSet presAssocID="{D3A51502-4893-4641-A044-BD805A2BA1BB}" presName="rootComposite1" presStyleCnt="0"/>
      <dgm:spPr/>
    </dgm:pt>
    <dgm:pt modelId="{82955200-0C98-4D6D-B5FC-88E6D9AA7C7E}" type="pres">
      <dgm:prSet presAssocID="{D3A51502-4893-4641-A044-BD805A2BA1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51224D-A208-49B7-B8BB-F9C1FC01F097}" type="pres">
      <dgm:prSet presAssocID="{D3A51502-4893-4641-A044-BD805A2BA1B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98B18D9-BFA1-46D1-BD8C-27B93A2E35AC}" type="pres">
      <dgm:prSet presAssocID="{D3A51502-4893-4641-A044-BD805A2BA1BB}" presName="hierChild2" presStyleCnt="0"/>
      <dgm:spPr/>
    </dgm:pt>
    <dgm:pt modelId="{4060CA6D-CBCF-4333-B37F-21866BD72CE6}" type="pres">
      <dgm:prSet presAssocID="{D3A51502-4893-4641-A044-BD805A2BA1BB}" presName="hierChild3" presStyleCnt="0"/>
      <dgm:spPr/>
    </dgm:pt>
    <dgm:pt modelId="{B3899354-7AE7-4D3D-B963-28408CAAF2EC}" type="pres">
      <dgm:prSet presAssocID="{93CD0AF6-9247-4C50-9CF2-C62386AFA9C2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A928B2B4-566A-4453-B382-1F6827D21445}" type="pres">
      <dgm:prSet presAssocID="{94251726-2E3D-47F1-86B9-F54641375547}" presName="hierRoot3" presStyleCnt="0">
        <dgm:presLayoutVars>
          <dgm:hierBranch/>
        </dgm:presLayoutVars>
      </dgm:prSet>
      <dgm:spPr/>
    </dgm:pt>
    <dgm:pt modelId="{570F92DD-7D1D-4924-A1E9-60D70A263BF2}" type="pres">
      <dgm:prSet presAssocID="{94251726-2E3D-47F1-86B9-F54641375547}" presName="rootComposite3" presStyleCnt="0"/>
      <dgm:spPr/>
    </dgm:pt>
    <dgm:pt modelId="{53C9D37E-2D9A-424C-9391-1908D713639C}" type="pres">
      <dgm:prSet presAssocID="{94251726-2E3D-47F1-86B9-F54641375547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013215-BD6C-48CD-B53A-EA17558B630C}" type="pres">
      <dgm:prSet presAssocID="{94251726-2E3D-47F1-86B9-F54641375547}" presName="rootConnector3" presStyleLbl="asst1" presStyleIdx="0" presStyleCnt="2"/>
      <dgm:spPr/>
      <dgm:t>
        <a:bodyPr/>
        <a:lstStyle/>
        <a:p>
          <a:endParaRPr lang="en-US"/>
        </a:p>
      </dgm:t>
    </dgm:pt>
    <dgm:pt modelId="{B9CD8C84-0396-40A1-AA43-5977D341C17A}" type="pres">
      <dgm:prSet presAssocID="{94251726-2E3D-47F1-86B9-F54641375547}" presName="hierChild6" presStyleCnt="0"/>
      <dgm:spPr/>
    </dgm:pt>
    <dgm:pt modelId="{C2D21970-A5A3-4844-A021-1A9C72B9F31F}" type="pres">
      <dgm:prSet presAssocID="{BFBECBC0-CEDB-41F4-A1BC-8E6D99913EEB}" presName="Name35" presStyleLbl="parChTrans1D3" presStyleIdx="0" presStyleCnt="2"/>
      <dgm:spPr/>
      <dgm:t>
        <a:bodyPr/>
        <a:lstStyle/>
        <a:p>
          <a:endParaRPr lang="en-US"/>
        </a:p>
      </dgm:t>
    </dgm:pt>
    <dgm:pt modelId="{2F859CEE-DE4A-463D-9D55-70DE3EB6FFBC}" type="pres">
      <dgm:prSet presAssocID="{91D8803C-AA6B-4D28-A185-DBF75ADFA19F}" presName="hierRoot2" presStyleCnt="0">
        <dgm:presLayoutVars>
          <dgm:hierBranch val="r"/>
        </dgm:presLayoutVars>
      </dgm:prSet>
      <dgm:spPr/>
    </dgm:pt>
    <dgm:pt modelId="{33B82506-3BA5-4A19-B263-67796AAD4CE6}" type="pres">
      <dgm:prSet presAssocID="{91D8803C-AA6B-4D28-A185-DBF75ADFA19F}" presName="rootComposite" presStyleCnt="0"/>
      <dgm:spPr/>
    </dgm:pt>
    <dgm:pt modelId="{58D14F7E-799D-4D0B-A449-E9D540E3E06F}" type="pres">
      <dgm:prSet presAssocID="{91D8803C-AA6B-4D28-A185-DBF75ADFA19F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DE2DEE-C40A-4A7B-9576-BABBE5C07E77}" type="pres">
      <dgm:prSet presAssocID="{91D8803C-AA6B-4D28-A185-DBF75ADFA19F}" presName="rootConnector" presStyleLbl="node3" presStyleIdx="0" presStyleCnt="2"/>
      <dgm:spPr/>
      <dgm:t>
        <a:bodyPr/>
        <a:lstStyle/>
        <a:p>
          <a:endParaRPr lang="en-US"/>
        </a:p>
      </dgm:t>
    </dgm:pt>
    <dgm:pt modelId="{14C97FB0-D392-4CA2-96E2-CB56DE36A2B5}" type="pres">
      <dgm:prSet presAssocID="{91D8803C-AA6B-4D28-A185-DBF75ADFA19F}" presName="hierChild4" presStyleCnt="0"/>
      <dgm:spPr/>
    </dgm:pt>
    <dgm:pt modelId="{21089867-37D5-444F-92A5-E384BC2D32C3}" type="pres">
      <dgm:prSet presAssocID="{91D8803C-AA6B-4D28-A185-DBF75ADFA19F}" presName="hierChild5" presStyleCnt="0"/>
      <dgm:spPr/>
    </dgm:pt>
    <dgm:pt modelId="{CC67CACD-9847-45E6-84CE-FAAD09C3FCBD}" type="pres">
      <dgm:prSet presAssocID="{94251726-2E3D-47F1-86B9-F54641375547}" presName="hierChild7" presStyleCnt="0"/>
      <dgm:spPr/>
    </dgm:pt>
    <dgm:pt modelId="{A525A87B-45A2-4EF1-A41E-C22D6D79F035}" type="pres">
      <dgm:prSet presAssocID="{E1D2E734-56D0-4939-B351-86363BCFBC64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4EF3A5AC-DE1F-4FE7-B41A-775E34555862}" type="pres">
      <dgm:prSet presAssocID="{217B2249-94EE-496D-85BB-0002FD00E10C}" presName="hierRoot3" presStyleCnt="0">
        <dgm:presLayoutVars>
          <dgm:hierBranch/>
        </dgm:presLayoutVars>
      </dgm:prSet>
      <dgm:spPr/>
    </dgm:pt>
    <dgm:pt modelId="{84706094-EC15-46FE-8E84-43BE7B789D93}" type="pres">
      <dgm:prSet presAssocID="{217B2249-94EE-496D-85BB-0002FD00E10C}" presName="rootComposite3" presStyleCnt="0"/>
      <dgm:spPr/>
    </dgm:pt>
    <dgm:pt modelId="{579CE5EB-E1D8-4E98-9859-C90B81AD8D37}" type="pres">
      <dgm:prSet presAssocID="{217B2249-94EE-496D-85BB-0002FD00E10C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F3E49F-0A7A-4220-A79E-86580213E480}" type="pres">
      <dgm:prSet presAssocID="{217B2249-94EE-496D-85BB-0002FD00E10C}" presName="rootConnector3" presStyleLbl="asst1" presStyleIdx="1" presStyleCnt="2"/>
      <dgm:spPr/>
      <dgm:t>
        <a:bodyPr/>
        <a:lstStyle/>
        <a:p>
          <a:endParaRPr lang="en-US"/>
        </a:p>
      </dgm:t>
    </dgm:pt>
    <dgm:pt modelId="{59DFD17B-56A9-46CB-ABA4-3D178898A0EF}" type="pres">
      <dgm:prSet presAssocID="{217B2249-94EE-496D-85BB-0002FD00E10C}" presName="hierChild6" presStyleCnt="0"/>
      <dgm:spPr/>
    </dgm:pt>
    <dgm:pt modelId="{DFF9D35E-032C-4C86-B7F6-7FC11E52F3C1}" type="pres">
      <dgm:prSet presAssocID="{3FDA3773-996C-4A5A-B9E2-0E3691885AB2}" presName="Name35" presStyleLbl="parChTrans1D3" presStyleIdx="1" presStyleCnt="2"/>
      <dgm:spPr/>
      <dgm:t>
        <a:bodyPr/>
        <a:lstStyle/>
        <a:p>
          <a:endParaRPr lang="en-US"/>
        </a:p>
      </dgm:t>
    </dgm:pt>
    <dgm:pt modelId="{49641105-97A5-415D-BA7E-BB40DB83F39E}" type="pres">
      <dgm:prSet presAssocID="{2EEF03B3-3AAB-4150-B28E-5B532ABCEEA1}" presName="hierRoot2" presStyleCnt="0">
        <dgm:presLayoutVars>
          <dgm:hierBranch val="r"/>
        </dgm:presLayoutVars>
      </dgm:prSet>
      <dgm:spPr/>
    </dgm:pt>
    <dgm:pt modelId="{FD512DE7-C2B3-4803-B20E-026FF17D6CA8}" type="pres">
      <dgm:prSet presAssocID="{2EEF03B3-3AAB-4150-B28E-5B532ABCEEA1}" presName="rootComposite" presStyleCnt="0"/>
      <dgm:spPr/>
    </dgm:pt>
    <dgm:pt modelId="{998D135F-6E44-4960-87DA-630A0C058EE4}" type="pres">
      <dgm:prSet presAssocID="{2EEF03B3-3AAB-4150-B28E-5B532ABCEEA1}" presName="rootText" presStyleLbl="node3" presStyleIdx="1" presStyleCnt="2" custAng="0" custScaleX="98568" custScaleY="85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DEDF75-DD03-497C-B315-5866ECF70BD6}" type="pres">
      <dgm:prSet presAssocID="{2EEF03B3-3AAB-4150-B28E-5B532ABCEEA1}" presName="rootConnector" presStyleLbl="node3" presStyleIdx="1" presStyleCnt="2"/>
      <dgm:spPr/>
      <dgm:t>
        <a:bodyPr/>
        <a:lstStyle/>
        <a:p>
          <a:endParaRPr lang="en-US"/>
        </a:p>
      </dgm:t>
    </dgm:pt>
    <dgm:pt modelId="{7484B789-B72E-4C91-ABED-BF81E708F764}" type="pres">
      <dgm:prSet presAssocID="{2EEF03B3-3AAB-4150-B28E-5B532ABCEEA1}" presName="hierChild4" presStyleCnt="0"/>
      <dgm:spPr/>
    </dgm:pt>
    <dgm:pt modelId="{621ADA6D-FA92-4F99-A6EE-6E29D60F98B2}" type="pres">
      <dgm:prSet presAssocID="{2EEF03B3-3AAB-4150-B28E-5B532ABCEEA1}" presName="hierChild5" presStyleCnt="0"/>
      <dgm:spPr/>
    </dgm:pt>
    <dgm:pt modelId="{D775CBB8-3A62-43ED-9996-5B77FEA2B513}" type="pres">
      <dgm:prSet presAssocID="{217B2249-94EE-496D-85BB-0002FD00E10C}" presName="hierChild7" presStyleCnt="0"/>
      <dgm:spPr/>
    </dgm:pt>
  </dgm:ptLst>
  <dgm:cxnLst>
    <dgm:cxn modelId="{B59A0C6E-6E0D-40FB-909A-28C0B17360F5}" type="presOf" srcId="{93CD0AF6-9247-4C50-9CF2-C62386AFA9C2}" destId="{B3899354-7AE7-4D3D-B963-28408CAAF2EC}" srcOrd="0" destOrd="0" presId="urn:microsoft.com/office/officeart/2005/8/layout/orgChart1"/>
    <dgm:cxn modelId="{B6F9728C-6412-4685-95CE-0370CB3EF77F}" type="presOf" srcId="{91D8803C-AA6B-4D28-A185-DBF75ADFA19F}" destId="{01DE2DEE-C40A-4A7B-9576-BABBE5C07E77}" srcOrd="1" destOrd="0" presId="urn:microsoft.com/office/officeart/2005/8/layout/orgChart1"/>
    <dgm:cxn modelId="{A042D10B-38FC-4A6E-A79B-C217A611B0AD}" type="presOf" srcId="{D3A51502-4893-4641-A044-BD805A2BA1BB}" destId="{82955200-0C98-4D6D-B5FC-88E6D9AA7C7E}" srcOrd="0" destOrd="0" presId="urn:microsoft.com/office/officeart/2005/8/layout/orgChart1"/>
    <dgm:cxn modelId="{1EAB601A-CEEA-48BB-872F-E15E633E3159}" type="presOf" srcId="{D3A51502-4893-4641-A044-BD805A2BA1BB}" destId="{5551224D-A208-49B7-B8BB-F9C1FC01F097}" srcOrd="1" destOrd="0" presId="urn:microsoft.com/office/officeart/2005/8/layout/orgChart1"/>
    <dgm:cxn modelId="{BE7816BC-8D66-41E7-BEEF-AB06885AB0E1}" srcId="{94251726-2E3D-47F1-86B9-F54641375547}" destId="{91D8803C-AA6B-4D28-A185-DBF75ADFA19F}" srcOrd="0" destOrd="0" parTransId="{BFBECBC0-CEDB-41F4-A1BC-8E6D99913EEB}" sibTransId="{75663085-065F-43DC-BA85-2E362EA409D5}"/>
    <dgm:cxn modelId="{79D0E65F-8964-4D21-A4D4-FD9CF66AF08E}" srcId="{217B2249-94EE-496D-85BB-0002FD00E10C}" destId="{2EEF03B3-3AAB-4150-B28E-5B532ABCEEA1}" srcOrd="0" destOrd="0" parTransId="{3FDA3773-996C-4A5A-B9E2-0E3691885AB2}" sibTransId="{0696DA1A-57A8-40BD-9B00-595E447F99A4}"/>
    <dgm:cxn modelId="{0E9D1995-6016-41D6-8954-EC7B62225927}" srcId="{EDD39715-B172-410D-BB19-3CCCA96A4B5B}" destId="{D3A51502-4893-4641-A044-BD805A2BA1BB}" srcOrd="0" destOrd="0" parTransId="{65CA43DF-7C08-48B0-A9E1-B4799F23581A}" sibTransId="{9509F6C4-9763-46B4-8DB3-D19316A85F1B}"/>
    <dgm:cxn modelId="{A4EC1342-BEA2-42F8-891B-87DE427A6054}" type="presOf" srcId="{91D8803C-AA6B-4D28-A185-DBF75ADFA19F}" destId="{58D14F7E-799D-4D0B-A449-E9D540E3E06F}" srcOrd="0" destOrd="0" presId="urn:microsoft.com/office/officeart/2005/8/layout/orgChart1"/>
    <dgm:cxn modelId="{85F3F8E8-8D2E-4AAC-9659-6F1EAC670016}" type="presOf" srcId="{2EEF03B3-3AAB-4150-B28E-5B532ABCEEA1}" destId="{998D135F-6E44-4960-87DA-630A0C058EE4}" srcOrd="0" destOrd="0" presId="urn:microsoft.com/office/officeart/2005/8/layout/orgChart1"/>
    <dgm:cxn modelId="{76D9F0B3-CF38-4E4A-8828-7A22F9BDFEED}" type="presOf" srcId="{BFBECBC0-CEDB-41F4-A1BC-8E6D99913EEB}" destId="{C2D21970-A5A3-4844-A021-1A9C72B9F31F}" srcOrd="0" destOrd="0" presId="urn:microsoft.com/office/officeart/2005/8/layout/orgChart1"/>
    <dgm:cxn modelId="{5E78FF9A-A912-4DFB-9E38-A06E86EC251E}" type="presOf" srcId="{EDD39715-B172-410D-BB19-3CCCA96A4B5B}" destId="{470FCC73-B643-4F91-B842-427804B18F10}" srcOrd="0" destOrd="0" presId="urn:microsoft.com/office/officeart/2005/8/layout/orgChart1"/>
    <dgm:cxn modelId="{EFCFC056-E902-49E2-8FE2-BE700245F7A0}" srcId="{D3A51502-4893-4641-A044-BD805A2BA1BB}" destId="{94251726-2E3D-47F1-86B9-F54641375547}" srcOrd="0" destOrd="0" parTransId="{93CD0AF6-9247-4C50-9CF2-C62386AFA9C2}" sibTransId="{29BD2FFC-B07E-47E1-B350-0BB53494996A}"/>
    <dgm:cxn modelId="{0C51725C-B69F-4FFF-ADE4-3FB6C8C0D50D}" srcId="{D3A51502-4893-4641-A044-BD805A2BA1BB}" destId="{217B2249-94EE-496D-85BB-0002FD00E10C}" srcOrd="1" destOrd="0" parTransId="{E1D2E734-56D0-4939-B351-86363BCFBC64}" sibTransId="{63505F38-CBB8-47E8-A236-3B5A92804756}"/>
    <dgm:cxn modelId="{1ACD7EEF-AACC-4A1D-8887-76C58CB48EF8}" type="presOf" srcId="{94251726-2E3D-47F1-86B9-F54641375547}" destId="{53C9D37E-2D9A-424C-9391-1908D713639C}" srcOrd="0" destOrd="0" presId="urn:microsoft.com/office/officeart/2005/8/layout/orgChart1"/>
    <dgm:cxn modelId="{B5CCA0E6-6CF4-4BF5-BA69-F20712BB1E2E}" type="presOf" srcId="{94251726-2E3D-47F1-86B9-F54641375547}" destId="{DE013215-BD6C-48CD-B53A-EA17558B630C}" srcOrd="1" destOrd="0" presId="urn:microsoft.com/office/officeart/2005/8/layout/orgChart1"/>
    <dgm:cxn modelId="{963DBF3F-DE10-4CC1-BC52-5E223A40758D}" type="presOf" srcId="{E1D2E734-56D0-4939-B351-86363BCFBC64}" destId="{A525A87B-45A2-4EF1-A41E-C22D6D79F035}" srcOrd="0" destOrd="0" presId="urn:microsoft.com/office/officeart/2005/8/layout/orgChart1"/>
    <dgm:cxn modelId="{6DDE9C83-D0E8-4840-A50B-9076F868B8EF}" type="presOf" srcId="{217B2249-94EE-496D-85BB-0002FD00E10C}" destId="{20F3E49F-0A7A-4220-A79E-86580213E480}" srcOrd="1" destOrd="0" presId="urn:microsoft.com/office/officeart/2005/8/layout/orgChart1"/>
    <dgm:cxn modelId="{0B823A52-E1F0-446D-BF56-B8D52AD88D2C}" type="presOf" srcId="{3FDA3773-996C-4A5A-B9E2-0E3691885AB2}" destId="{DFF9D35E-032C-4C86-B7F6-7FC11E52F3C1}" srcOrd="0" destOrd="0" presId="urn:microsoft.com/office/officeart/2005/8/layout/orgChart1"/>
    <dgm:cxn modelId="{F041047B-A6B3-4AD4-ACA1-1824FEB5EEA8}" type="presOf" srcId="{217B2249-94EE-496D-85BB-0002FD00E10C}" destId="{579CE5EB-E1D8-4E98-9859-C90B81AD8D37}" srcOrd="0" destOrd="0" presId="urn:microsoft.com/office/officeart/2005/8/layout/orgChart1"/>
    <dgm:cxn modelId="{9407B50B-7D1E-402E-8D97-8B78BE79C6E9}" type="presOf" srcId="{2EEF03B3-3AAB-4150-B28E-5B532ABCEEA1}" destId="{49DEDF75-DD03-497C-B315-5866ECF70BD6}" srcOrd="1" destOrd="0" presId="urn:microsoft.com/office/officeart/2005/8/layout/orgChart1"/>
    <dgm:cxn modelId="{3FB3D9A1-81DD-429F-A0E9-5251479B3A68}" type="presParOf" srcId="{470FCC73-B643-4F91-B842-427804B18F10}" destId="{4633EAF2-CD6D-4B20-BD18-47D231E88651}" srcOrd="0" destOrd="0" presId="urn:microsoft.com/office/officeart/2005/8/layout/orgChart1"/>
    <dgm:cxn modelId="{4F8EEB17-916B-43D7-8BCB-E4DD3581F2DE}" type="presParOf" srcId="{4633EAF2-CD6D-4B20-BD18-47D231E88651}" destId="{4981D14F-9485-4014-991C-CE17C31494A2}" srcOrd="0" destOrd="0" presId="urn:microsoft.com/office/officeart/2005/8/layout/orgChart1"/>
    <dgm:cxn modelId="{CF311EA3-A850-4996-A9CD-E3E9E0E1C9B8}" type="presParOf" srcId="{4981D14F-9485-4014-991C-CE17C31494A2}" destId="{82955200-0C98-4D6D-B5FC-88E6D9AA7C7E}" srcOrd="0" destOrd="0" presId="urn:microsoft.com/office/officeart/2005/8/layout/orgChart1"/>
    <dgm:cxn modelId="{CCDCC589-7F54-47D0-ADD8-F86A7B589AA3}" type="presParOf" srcId="{4981D14F-9485-4014-991C-CE17C31494A2}" destId="{5551224D-A208-49B7-B8BB-F9C1FC01F097}" srcOrd="1" destOrd="0" presId="urn:microsoft.com/office/officeart/2005/8/layout/orgChart1"/>
    <dgm:cxn modelId="{64CD553F-406D-4396-AEF4-B2516385D919}" type="presParOf" srcId="{4633EAF2-CD6D-4B20-BD18-47D231E88651}" destId="{998B18D9-BFA1-46D1-BD8C-27B93A2E35AC}" srcOrd="1" destOrd="0" presId="urn:microsoft.com/office/officeart/2005/8/layout/orgChart1"/>
    <dgm:cxn modelId="{B14D6C43-5AF1-48FE-8376-17FA96A3C78C}" type="presParOf" srcId="{4633EAF2-CD6D-4B20-BD18-47D231E88651}" destId="{4060CA6D-CBCF-4333-B37F-21866BD72CE6}" srcOrd="2" destOrd="0" presId="urn:microsoft.com/office/officeart/2005/8/layout/orgChart1"/>
    <dgm:cxn modelId="{1E8A75F7-1376-43C7-8F94-F44EF794481F}" type="presParOf" srcId="{4060CA6D-CBCF-4333-B37F-21866BD72CE6}" destId="{B3899354-7AE7-4D3D-B963-28408CAAF2EC}" srcOrd="0" destOrd="0" presId="urn:microsoft.com/office/officeart/2005/8/layout/orgChart1"/>
    <dgm:cxn modelId="{1BC5E463-CDCA-466C-865C-5C74F45D54C0}" type="presParOf" srcId="{4060CA6D-CBCF-4333-B37F-21866BD72CE6}" destId="{A928B2B4-566A-4453-B382-1F6827D21445}" srcOrd="1" destOrd="0" presId="urn:microsoft.com/office/officeart/2005/8/layout/orgChart1"/>
    <dgm:cxn modelId="{853168DF-A43D-450D-A8C3-CD4B5A021CB4}" type="presParOf" srcId="{A928B2B4-566A-4453-B382-1F6827D21445}" destId="{570F92DD-7D1D-4924-A1E9-60D70A263BF2}" srcOrd="0" destOrd="0" presId="urn:microsoft.com/office/officeart/2005/8/layout/orgChart1"/>
    <dgm:cxn modelId="{8AECE4FC-603B-4312-AE80-44D39409768A}" type="presParOf" srcId="{570F92DD-7D1D-4924-A1E9-60D70A263BF2}" destId="{53C9D37E-2D9A-424C-9391-1908D713639C}" srcOrd="0" destOrd="0" presId="urn:microsoft.com/office/officeart/2005/8/layout/orgChart1"/>
    <dgm:cxn modelId="{737824D0-2AFD-41D7-807C-43D5B47BD9A8}" type="presParOf" srcId="{570F92DD-7D1D-4924-A1E9-60D70A263BF2}" destId="{DE013215-BD6C-48CD-B53A-EA17558B630C}" srcOrd="1" destOrd="0" presId="urn:microsoft.com/office/officeart/2005/8/layout/orgChart1"/>
    <dgm:cxn modelId="{8E9C953F-DFE1-4788-A63F-20460F1F8911}" type="presParOf" srcId="{A928B2B4-566A-4453-B382-1F6827D21445}" destId="{B9CD8C84-0396-40A1-AA43-5977D341C17A}" srcOrd="1" destOrd="0" presId="urn:microsoft.com/office/officeart/2005/8/layout/orgChart1"/>
    <dgm:cxn modelId="{B6DA35C8-1428-4BF4-A913-36678EC46106}" type="presParOf" srcId="{B9CD8C84-0396-40A1-AA43-5977D341C17A}" destId="{C2D21970-A5A3-4844-A021-1A9C72B9F31F}" srcOrd="0" destOrd="0" presId="urn:microsoft.com/office/officeart/2005/8/layout/orgChart1"/>
    <dgm:cxn modelId="{7753B9A6-E2C5-4264-A938-073E154E379B}" type="presParOf" srcId="{B9CD8C84-0396-40A1-AA43-5977D341C17A}" destId="{2F859CEE-DE4A-463D-9D55-70DE3EB6FFBC}" srcOrd="1" destOrd="0" presId="urn:microsoft.com/office/officeart/2005/8/layout/orgChart1"/>
    <dgm:cxn modelId="{7FF35811-105A-40B5-A54A-297A9CE68382}" type="presParOf" srcId="{2F859CEE-DE4A-463D-9D55-70DE3EB6FFBC}" destId="{33B82506-3BA5-4A19-B263-67796AAD4CE6}" srcOrd="0" destOrd="0" presId="urn:microsoft.com/office/officeart/2005/8/layout/orgChart1"/>
    <dgm:cxn modelId="{CF981268-168B-466D-8FC1-86B2DFB89BF1}" type="presParOf" srcId="{33B82506-3BA5-4A19-B263-67796AAD4CE6}" destId="{58D14F7E-799D-4D0B-A449-E9D540E3E06F}" srcOrd="0" destOrd="0" presId="urn:microsoft.com/office/officeart/2005/8/layout/orgChart1"/>
    <dgm:cxn modelId="{0DB39788-8E71-42B1-8DAB-B9803E0586EC}" type="presParOf" srcId="{33B82506-3BA5-4A19-B263-67796AAD4CE6}" destId="{01DE2DEE-C40A-4A7B-9576-BABBE5C07E77}" srcOrd="1" destOrd="0" presId="urn:microsoft.com/office/officeart/2005/8/layout/orgChart1"/>
    <dgm:cxn modelId="{CE822677-88F0-40DA-86F3-A30F5D8432C2}" type="presParOf" srcId="{2F859CEE-DE4A-463D-9D55-70DE3EB6FFBC}" destId="{14C97FB0-D392-4CA2-96E2-CB56DE36A2B5}" srcOrd="1" destOrd="0" presId="urn:microsoft.com/office/officeart/2005/8/layout/orgChart1"/>
    <dgm:cxn modelId="{5363E289-F65E-4B85-959A-FDE78681C9F5}" type="presParOf" srcId="{2F859CEE-DE4A-463D-9D55-70DE3EB6FFBC}" destId="{21089867-37D5-444F-92A5-E384BC2D32C3}" srcOrd="2" destOrd="0" presId="urn:microsoft.com/office/officeart/2005/8/layout/orgChart1"/>
    <dgm:cxn modelId="{7301EA85-8F1D-423E-9BF6-50DEF9CD9354}" type="presParOf" srcId="{A928B2B4-566A-4453-B382-1F6827D21445}" destId="{CC67CACD-9847-45E6-84CE-FAAD09C3FCBD}" srcOrd="2" destOrd="0" presId="urn:microsoft.com/office/officeart/2005/8/layout/orgChart1"/>
    <dgm:cxn modelId="{1E8FBCB6-B99C-4BC7-B013-251AF3885214}" type="presParOf" srcId="{4060CA6D-CBCF-4333-B37F-21866BD72CE6}" destId="{A525A87B-45A2-4EF1-A41E-C22D6D79F035}" srcOrd="2" destOrd="0" presId="urn:microsoft.com/office/officeart/2005/8/layout/orgChart1"/>
    <dgm:cxn modelId="{07F5F673-EFBE-4423-92BF-D16798E171AA}" type="presParOf" srcId="{4060CA6D-CBCF-4333-B37F-21866BD72CE6}" destId="{4EF3A5AC-DE1F-4FE7-B41A-775E34555862}" srcOrd="3" destOrd="0" presId="urn:microsoft.com/office/officeart/2005/8/layout/orgChart1"/>
    <dgm:cxn modelId="{FE15975D-81A3-44BB-8C76-7B5A9AE71095}" type="presParOf" srcId="{4EF3A5AC-DE1F-4FE7-B41A-775E34555862}" destId="{84706094-EC15-46FE-8E84-43BE7B789D93}" srcOrd="0" destOrd="0" presId="urn:microsoft.com/office/officeart/2005/8/layout/orgChart1"/>
    <dgm:cxn modelId="{A7D0E92E-DCCC-4A00-9382-F0AC868CF709}" type="presParOf" srcId="{84706094-EC15-46FE-8E84-43BE7B789D93}" destId="{579CE5EB-E1D8-4E98-9859-C90B81AD8D37}" srcOrd="0" destOrd="0" presId="urn:microsoft.com/office/officeart/2005/8/layout/orgChart1"/>
    <dgm:cxn modelId="{5D2CE353-9388-4F18-BAFB-F740D7E0BA1B}" type="presParOf" srcId="{84706094-EC15-46FE-8E84-43BE7B789D93}" destId="{20F3E49F-0A7A-4220-A79E-86580213E480}" srcOrd="1" destOrd="0" presId="urn:microsoft.com/office/officeart/2005/8/layout/orgChart1"/>
    <dgm:cxn modelId="{3B6476BE-BAEA-4A17-8B50-49F7D8F9E55E}" type="presParOf" srcId="{4EF3A5AC-DE1F-4FE7-B41A-775E34555862}" destId="{59DFD17B-56A9-46CB-ABA4-3D178898A0EF}" srcOrd="1" destOrd="0" presId="urn:microsoft.com/office/officeart/2005/8/layout/orgChart1"/>
    <dgm:cxn modelId="{A19A1163-115C-45F5-9F7E-66CF7AABB7A3}" type="presParOf" srcId="{59DFD17B-56A9-46CB-ABA4-3D178898A0EF}" destId="{DFF9D35E-032C-4C86-B7F6-7FC11E52F3C1}" srcOrd="0" destOrd="0" presId="urn:microsoft.com/office/officeart/2005/8/layout/orgChart1"/>
    <dgm:cxn modelId="{5BCB4415-4C74-4ACF-8547-2C57907E6051}" type="presParOf" srcId="{59DFD17B-56A9-46CB-ABA4-3D178898A0EF}" destId="{49641105-97A5-415D-BA7E-BB40DB83F39E}" srcOrd="1" destOrd="0" presId="urn:microsoft.com/office/officeart/2005/8/layout/orgChart1"/>
    <dgm:cxn modelId="{4CD8D35D-FF4B-4487-92C3-9F1E75FC8FDC}" type="presParOf" srcId="{49641105-97A5-415D-BA7E-BB40DB83F39E}" destId="{FD512DE7-C2B3-4803-B20E-026FF17D6CA8}" srcOrd="0" destOrd="0" presId="urn:microsoft.com/office/officeart/2005/8/layout/orgChart1"/>
    <dgm:cxn modelId="{ABBF2804-FE14-4DCA-A808-19528768BF86}" type="presParOf" srcId="{FD512DE7-C2B3-4803-B20E-026FF17D6CA8}" destId="{998D135F-6E44-4960-87DA-630A0C058EE4}" srcOrd="0" destOrd="0" presId="urn:microsoft.com/office/officeart/2005/8/layout/orgChart1"/>
    <dgm:cxn modelId="{357B3DDA-58A8-419E-B0DD-76CFFBFA36C5}" type="presParOf" srcId="{FD512DE7-C2B3-4803-B20E-026FF17D6CA8}" destId="{49DEDF75-DD03-497C-B315-5866ECF70BD6}" srcOrd="1" destOrd="0" presId="urn:microsoft.com/office/officeart/2005/8/layout/orgChart1"/>
    <dgm:cxn modelId="{6BFC5B66-BCAE-4BEB-A031-579D69B62E80}" type="presParOf" srcId="{49641105-97A5-415D-BA7E-BB40DB83F39E}" destId="{7484B789-B72E-4C91-ABED-BF81E708F764}" srcOrd="1" destOrd="0" presId="urn:microsoft.com/office/officeart/2005/8/layout/orgChart1"/>
    <dgm:cxn modelId="{E3400B49-D828-4934-A49E-915BA3DE6E5F}" type="presParOf" srcId="{49641105-97A5-415D-BA7E-BB40DB83F39E}" destId="{621ADA6D-FA92-4F99-A6EE-6E29D60F98B2}" srcOrd="2" destOrd="0" presId="urn:microsoft.com/office/officeart/2005/8/layout/orgChart1"/>
    <dgm:cxn modelId="{67A20DA8-B0EE-44C0-8258-4CD3F6409CCA}" type="presParOf" srcId="{4EF3A5AC-DE1F-4FE7-B41A-775E34555862}" destId="{D775CBB8-3A62-43ED-9996-5B77FEA2B51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D8D00-6B75-4A6F-8115-30ED28DD82DD}">
      <dsp:nvSpPr>
        <dsp:cNvPr id="0" name=""/>
        <dsp:cNvSpPr/>
      </dsp:nvSpPr>
      <dsp:spPr>
        <a:xfrm>
          <a:off x="0" y="5937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600" kern="1200" dirty="0"/>
            <a:t>QQI Links Scheme</a:t>
          </a:r>
        </a:p>
      </dsp:txBody>
      <dsp:txXfrm>
        <a:off x="0" y="593724"/>
        <a:ext cx="2571749" cy="1543050"/>
      </dsp:txXfrm>
    </dsp:sp>
    <dsp:sp modelId="{CB39FB4D-0C6A-4695-B4B9-091CFCE8037A}">
      <dsp:nvSpPr>
        <dsp:cNvPr id="0" name=""/>
        <dsp:cNvSpPr/>
      </dsp:nvSpPr>
      <dsp:spPr>
        <a:xfrm>
          <a:off x="2828925" y="5937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600" kern="1200" dirty="0"/>
            <a:t>QQI Pilot Scheme</a:t>
          </a:r>
        </a:p>
      </dsp:txBody>
      <dsp:txXfrm>
        <a:off x="2828925" y="593724"/>
        <a:ext cx="2571749" cy="1543050"/>
      </dsp:txXfrm>
    </dsp:sp>
    <dsp:sp modelId="{BCDFDB15-3E7C-4B3C-BF64-63D79E368E2A}">
      <dsp:nvSpPr>
        <dsp:cNvPr id="0" name=""/>
        <dsp:cNvSpPr/>
      </dsp:nvSpPr>
      <dsp:spPr>
        <a:xfrm>
          <a:off x="5657849" y="593724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600" kern="1200" dirty="0"/>
            <a:t>QQI Direct Entry</a:t>
          </a:r>
        </a:p>
      </dsp:txBody>
      <dsp:txXfrm>
        <a:off x="5657849" y="593724"/>
        <a:ext cx="2571749" cy="1543050"/>
      </dsp:txXfrm>
    </dsp:sp>
    <dsp:sp modelId="{765F809C-8FDD-4F52-B272-85C93D24B8D5}">
      <dsp:nvSpPr>
        <dsp:cNvPr id="0" name=""/>
        <dsp:cNvSpPr/>
      </dsp:nvSpPr>
      <dsp:spPr>
        <a:xfrm>
          <a:off x="1414462" y="239394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600" kern="1200" dirty="0"/>
            <a:t>BTEC Links</a:t>
          </a:r>
        </a:p>
      </dsp:txBody>
      <dsp:txXfrm>
        <a:off x="1414462" y="2393949"/>
        <a:ext cx="2571749" cy="1543050"/>
      </dsp:txXfrm>
    </dsp:sp>
    <dsp:sp modelId="{B8DB1031-05E3-4F3F-B173-A24428AF5160}">
      <dsp:nvSpPr>
        <dsp:cNvPr id="0" name=""/>
        <dsp:cNvSpPr/>
      </dsp:nvSpPr>
      <dsp:spPr>
        <a:xfrm>
          <a:off x="4243387" y="239394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600" kern="1200" dirty="0"/>
            <a:t>BIFE’s Special Arrangements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E" sz="2600" kern="1200" dirty="0"/>
        </a:p>
      </dsp:txBody>
      <dsp:txXfrm>
        <a:off x="4243387" y="2393949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9D35E-032C-4C86-B7F6-7FC11E52F3C1}">
      <dsp:nvSpPr>
        <dsp:cNvPr id="0" name=""/>
        <dsp:cNvSpPr/>
      </dsp:nvSpPr>
      <dsp:spPr>
        <a:xfrm>
          <a:off x="5488001" y="2859132"/>
          <a:ext cx="91440" cy="4961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61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5A87B-45A2-4EF1-A41E-C22D6D79F035}">
      <dsp:nvSpPr>
        <dsp:cNvPr id="0" name=""/>
        <dsp:cNvSpPr/>
      </dsp:nvSpPr>
      <dsp:spPr>
        <a:xfrm>
          <a:off x="4104480" y="1181842"/>
          <a:ext cx="248050" cy="1086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6695"/>
              </a:lnTo>
              <a:lnTo>
                <a:pt x="248050" y="108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21970-A5A3-4844-A021-1A9C72B9F31F}">
      <dsp:nvSpPr>
        <dsp:cNvPr id="0" name=""/>
        <dsp:cNvSpPr/>
      </dsp:nvSpPr>
      <dsp:spPr>
        <a:xfrm>
          <a:off x="2629520" y="2859132"/>
          <a:ext cx="91440" cy="4961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61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99354-7AE7-4D3D-B963-28408CAAF2EC}">
      <dsp:nvSpPr>
        <dsp:cNvPr id="0" name=""/>
        <dsp:cNvSpPr/>
      </dsp:nvSpPr>
      <dsp:spPr>
        <a:xfrm>
          <a:off x="3856430" y="1181842"/>
          <a:ext cx="248050" cy="1086695"/>
        </a:xfrm>
        <a:custGeom>
          <a:avLst/>
          <a:gdLst/>
          <a:ahLst/>
          <a:cxnLst/>
          <a:rect l="0" t="0" r="0" b="0"/>
          <a:pathLst>
            <a:path>
              <a:moveTo>
                <a:pt x="248050" y="0"/>
              </a:moveTo>
              <a:lnTo>
                <a:pt x="248050" y="1086695"/>
              </a:lnTo>
              <a:lnTo>
                <a:pt x="0" y="108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55200-0C98-4D6D-B5FC-88E6D9AA7C7E}">
      <dsp:nvSpPr>
        <dsp:cNvPr id="0" name=""/>
        <dsp:cNvSpPr/>
      </dsp:nvSpPr>
      <dsp:spPr>
        <a:xfrm>
          <a:off x="2923290" y="651"/>
          <a:ext cx="2362381" cy="11811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QQI Level 5</a:t>
          </a:r>
          <a:endParaRPr kumimoji="0" lang="en-GB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2923290" y="651"/>
        <a:ext cx="2362381" cy="1181190"/>
      </dsp:txXfrm>
    </dsp:sp>
    <dsp:sp modelId="{53C9D37E-2D9A-424C-9391-1908D713639C}">
      <dsp:nvSpPr>
        <dsp:cNvPr id="0" name=""/>
        <dsp:cNvSpPr/>
      </dsp:nvSpPr>
      <dsp:spPr>
        <a:xfrm>
          <a:off x="1494049" y="1677942"/>
          <a:ext cx="2362381" cy="11811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BTEC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Higher National Diploma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6</a:t>
          </a:r>
          <a:endParaRPr kumimoji="0" lang="en-GB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1494049" y="1677942"/>
        <a:ext cx="2362381" cy="1181190"/>
      </dsp:txXfrm>
    </dsp:sp>
    <dsp:sp modelId="{58D14F7E-799D-4D0B-A449-E9D540E3E06F}">
      <dsp:nvSpPr>
        <dsp:cNvPr id="0" name=""/>
        <dsp:cNvSpPr/>
      </dsp:nvSpPr>
      <dsp:spPr>
        <a:xfrm>
          <a:off x="1494049" y="3355232"/>
          <a:ext cx="2362381" cy="11811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One-Year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Top-Up Honours Degree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8</a:t>
          </a:r>
          <a:endParaRPr kumimoji="0" lang="en-GB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1494049" y="3355232"/>
        <a:ext cx="2362381" cy="1181190"/>
      </dsp:txXfrm>
    </dsp:sp>
    <dsp:sp modelId="{579CE5EB-E1D8-4E98-9859-C90B81AD8D37}">
      <dsp:nvSpPr>
        <dsp:cNvPr id="0" name=""/>
        <dsp:cNvSpPr/>
      </dsp:nvSpPr>
      <dsp:spPr>
        <a:xfrm>
          <a:off x="4352531" y="1677942"/>
          <a:ext cx="2362381" cy="11811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QQI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6</a:t>
          </a:r>
          <a:endParaRPr kumimoji="0" lang="en-GB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4352531" y="1677942"/>
        <a:ext cx="2362381" cy="1181190"/>
      </dsp:txXfrm>
    </dsp:sp>
    <dsp:sp modelId="{998D135F-6E44-4960-87DA-630A0C058EE4}">
      <dsp:nvSpPr>
        <dsp:cNvPr id="0" name=""/>
        <dsp:cNvSpPr/>
      </dsp:nvSpPr>
      <dsp:spPr>
        <a:xfrm>
          <a:off x="4369445" y="3355232"/>
          <a:ext cx="2328552" cy="1012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Advanced Entry into IT/NUI College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Level 7 / 8</a:t>
          </a:r>
          <a:endParaRPr kumimoji="0" lang="en-GB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4369445" y="3355232"/>
        <a:ext cx="2328552" cy="1012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FA704F5-AD36-46CF-9E2C-6E38BF8F47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472A4E9-29B8-4171-A3D5-EC81CECFA9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3013411-C367-4CF9-9F3C-D7E788D016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5E91E0B-4F75-41AB-845F-01812239820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E909333B-1D2D-470E-AA58-806CB56955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9660462B-E1A2-4BB9-B630-AA42F8CEA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E8C7C8-95A6-4A53-A7D1-D64C3B8F90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5DB23358-2664-436F-899E-BB2CB6D534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78D5D63E-B119-48D7-B186-250C03389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997E6C7-2BC6-4B09-B527-51DBB3039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A16A1F-A528-472F-B710-D0AF9F017F42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5C2A165-B732-40AC-BFDD-E96DE4A29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19E7A260-1BBF-42F3-B7C2-A8D97ADB8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86E6667-B86B-4E42-A910-CD64A2CA8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C748E16F-D14F-4BE0-A951-B9946EF44633}" type="slidenum">
              <a:rPr lang="en-GB" altLang="en-US" smtClean="0">
                <a:latin typeface="Arial" panose="020B0604020202020204" pitchFamily="34" charset="0"/>
              </a:rPr>
              <a:pPr/>
              <a:t>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C992F9C-FF54-4F21-9E56-688C7A8CF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8EE76-AB5C-4E9D-823E-8AACFBB12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IE" dirty="0"/>
              <a:t>How Does Progression Work?</a:t>
            </a:r>
          </a:p>
          <a:p>
            <a:pPr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FETAC Links Scheme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 Number of places are set aside in Institutes of Technology &amp; Universities for students who have completed particular FETAC Courses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 err="1"/>
              <a:t>Eg</a:t>
            </a:r>
            <a:r>
              <a:rPr lang="en-IE" dirty="0"/>
              <a:t> Nursing Studies – 100 places set aside for students who achieve a FETAC Level 5 in Nursing studies. Must obtain a distinction in 5 modules but in reality 8 distinctions are required and you get the opportunity to have your name put into a hat</a:t>
            </a:r>
          </a:p>
          <a:p>
            <a:pPr>
              <a:buFont typeface="Arial" pitchFamily="34" charset="0"/>
              <a:buNone/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PILOT SCHEME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For those with full FETAC award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Application is through the CAO system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Can apply to Institutes of Technology and Universities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 maximum of 400 points may be obtained from a FETAC level 5 award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Points are calculated on the best 8 modules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Pass 20 points, merit 35 points and Distinction 50 points</a:t>
            </a:r>
          </a:p>
          <a:p>
            <a:pPr>
              <a:buFont typeface="Arial" pitchFamily="34" charset="0"/>
              <a:buNone/>
              <a:defRPr/>
            </a:pPr>
            <a:endParaRPr lang="en-IE" dirty="0"/>
          </a:p>
          <a:p>
            <a:pPr>
              <a:buFont typeface="Arial" pitchFamily="34" charset="0"/>
              <a:buNone/>
              <a:defRPr/>
            </a:pPr>
            <a:r>
              <a:rPr lang="en-IE" dirty="0"/>
              <a:t>FETAC Direct Entry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Level 6 can gain direct entry into second year of degree course in Ireland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Apply directly to College and not through CAO system, </a:t>
            </a:r>
            <a:r>
              <a:rPr lang="en-IE" dirty="0" err="1"/>
              <a:t>eg</a:t>
            </a:r>
            <a:r>
              <a:rPr lang="en-IE" dirty="0"/>
              <a:t> Business in IADT</a:t>
            </a:r>
          </a:p>
          <a:p>
            <a:pPr>
              <a:buFont typeface="Arial" pitchFamily="34" charset="0"/>
              <a:buNone/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BTEC Links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BTEC Higher National Diplomas known as foundation degrees in England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You could gain an honours degree with one extra year study in UK or N Ireland / In some cases two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Advanced entry into 2</a:t>
            </a:r>
            <a:r>
              <a:rPr lang="en-IE" baseline="30000" dirty="0"/>
              <a:t>nd</a:t>
            </a:r>
            <a:r>
              <a:rPr lang="en-IE" dirty="0"/>
              <a:t> or 3</a:t>
            </a:r>
            <a:r>
              <a:rPr lang="en-IE" baseline="30000" dirty="0"/>
              <a:t>rd</a:t>
            </a:r>
            <a:r>
              <a:rPr lang="en-IE" dirty="0"/>
              <a:t> years of IT’s, </a:t>
            </a:r>
            <a:r>
              <a:rPr lang="en-IE" dirty="0" err="1"/>
              <a:t>eg</a:t>
            </a:r>
            <a:r>
              <a:rPr lang="en-IE" dirty="0"/>
              <a:t> Carlow, IADT</a:t>
            </a:r>
          </a:p>
          <a:p>
            <a:pPr>
              <a:buFont typeface="Arial" pitchFamily="34" charset="0"/>
              <a:buChar char="•"/>
              <a:defRPr/>
            </a:pPr>
            <a:endParaRPr lang="en-IE" dirty="0"/>
          </a:p>
          <a:p>
            <a:pPr>
              <a:buFont typeface="Arial" pitchFamily="34" charset="0"/>
              <a:buNone/>
              <a:defRPr/>
            </a:pPr>
            <a:r>
              <a:rPr lang="en-IE" dirty="0"/>
              <a:t>BIFE’s Special Arrangements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Arrangements with particular Institutes, Universities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 err="1"/>
              <a:t>Eg</a:t>
            </a:r>
            <a:r>
              <a:rPr lang="en-IE" dirty="0"/>
              <a:t> Arch Tech and Carlow 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Business and IADT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Tourism and DIT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Soccer and Carlow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Dance &amp; Sunderland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Acting and Swansea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IE" dirty="0"/>
              <a:t>TV &amp; Film &amp; Swansea</a:t>
            </a:r>
          </a:p>
          <a:p>
            <a:pPr>
              <a:buFont typeface="Arial" pitchFamily="34" charset="0"/>
              <a:buNone/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73971751-4060-4CE3-955E-06F20017F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20922-D746-43F6-BF32-FB7B4B1A6DB2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BDDF66FD-1E50-4CCD-8821-ABF4977A7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455637-6CB7-43B3-AF94-476B3CE58A98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dirty="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1265DF1-0526-4B0F-8B12-D036267A0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6D4F4F2-E081-4C34-B376-AD823885F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CAD –</a:t>
            </a:r>
          </a:p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 Two Courses - </a:t>
            </a:r>
            <a:r>
              <a:rPr lang="en-IE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Autocad</a:t>
            </a:r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 operators</a:t>
            </a:r>
          </a:p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C1 –, One Year, 2D CAD, FETAC 5 &amp; C&amp;G Cert</a:t>
            </a:r>
          </a:p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C2 –  One Year Advanced,3D Cad, FETAC 5 &amp; C&amp;G Cert</a:t>
            </a:r>
          </a:p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D1 Computerised Graphic Design</a:t>
            </a:r>
          </a:p>
          <a:p>
            <a:pPr eaLnBrk="1" hangingPunct="1"/>
            <a:r>
              <a:rPr lang="en-IE" altLang="en-US" dirty="0">
                <a:latin typeface="Arial" panose="020B0604020202020204" pitchFamily="34" charset="0"/>
                <a:cs typeface="Arial" panose="020B0604020202020204" pitchFamily="34" charset="0"/>
              </a:rPr>
              <a:t>Two Year HND</a:t>
            </a:r>
          </a:p>
          <a:p>
            <a:pPr eaLnBrk="1" hangingPunct="1"/>
            <a:endParaRPr lang="en-IE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0DDF680-1129-4EFF-ACFD-BDDFB3AF7A74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963695C-8FAE-4529-A48F-696F83E6847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089 w 2780"/>
                <a:gd name="T1" fmla="*/ 18 h 953"/>
                <a:gd name="T2" fmla="*/ 2989 w 2780"/>
                <a:gd name="T3" fmla="*/ 24 h 953"/>
                <a:gd name="T4" fmla="*/ 2917 w 2780"/>
                <a:gd name="T5" fmla="*/ 102 h 953"/>
                <a:gd name="T6" fmla="*/ 2802 w 2780"/>
                <a:gd name="T7" fmla="*/ 156 h 953"/>
                <a:gd name="T8" fmla="*/ 2795 w 2780"/>
                <a:gd name="T9" fmla="*/ 222 h 953"/>
                <a:gd name="T10" fmla="*/ 2775 w 2780"/>
                <a:gd name="T11" fmla="*/ 246 h 953"/>
                <a:gd name="T12" fmla="*/ 2755 w 2780"/>
                <a:gd name="T13" fmla="*/ 252 h 953"/>
                <a:gd name="T14" fmla="*/ 2674 w 2780"/>
                <a:gd name="T15" fmla="*/ 210 h 953"/>
                <a:gd name="T16" fmla="*/ 2523 w 2780"/>
                <a:gd name="T17" fmla="*/ 192 h 953"/>
                <a:gd name="T18" fmla="*/ 2496 w 2780"/>
                <a:gd name="T19" fmla="*/ 186 h 953"/>
                <a:gd name="T20" fmla="*/ 2475 w 2780"/>
                <a:gd name="T21" fmla="*/ 192 h 953"/>
                <a:gd name="T22" fmla="*/ 2393 w 2780"/>
                <a:gd name="T23" fmla="*/ 228 h 953"/>
                <a:gd name="T24" fmla="*/ 2352 w 2780"/>
                <a:gd name="T25" fmla="*/ 240 h 953"/>
                <a:gd name="T26" fmla="*/ 2325 w 2780"/>
                <a:gd name="T27" fmla="*/ 246 h 953"/>
                <a:gd name="T28" fmla="*/ 2312 w 2780"/>
                <a:gd name="T29" fmla="*/ 258 h 953"/>
                <a:gd name="T30" fmla="*/ 2312 w 2780"/>
                <a:gd name="T31" fmla="*/ 276 h 953"/>
                <a:gd name="T32" fmla="*/ 2289 w 2780"/>
                <a:gd name="T33" fmla="*/ 300 h 953"/>
                <a:gd name="T34" fmla="*/ 2271 w 2780"/>
                <a:gd name="T35" fmla="*/ 312 h 953"/>
                <a:gd name="T36" fmla="*/ 2259 w 2780"/>
                <a:gd name="T37" fmla="*/ 324 h 953"/>
                <a:gd name="T38" fmla="*/ 2247 w 2780"/>
                <a:gd name="T39" fmla="*/ 336 h 953"/>
                <a:gd name="T40" fmla="*/ 2212 w 2780"/>
                <a:gd name="T41" fmla="*/ 342 h 953"/>
                <a:gd name="T42" fmla="*/ 2135 w 2780"/>
                <a:gd name="T43" fmla="*/ 336 h 953"/>
                <a:gd name="T44" fmla="*/ 2093 w 2780"/>
                <a:gd name="T45" fmla="*/ 330 h 953"/>
                <a:gd name="T46" fmla="*/ 2079 w 2780"/>
                <a:gd name="T47" fmla="*/ 342 h 953"/>
                <a:gd name="T48" fmla="*/ 2065 w 2780"/>
                <a:gd name="T49" fmla="*/ 354 h 953"/>
                <a:gd name="T50" fmla="*/ 2030 w 2780"/>
                <a:gd name="T51" fmla="*/ 360 h 953"/>
                <a:gd name="T52" fmla="*/ 1968 w 2780"/>
                <a:gd name="T53" fmla="*/ 342 h 953"/>
                <a:gd name="T54" fmla="*/ 1944 w 2780"/>
                <a:gd name="T55" fmla="*/ 342 h 953"/>
                <a:gd name="T56" fmla="*/ 1920 w 2780"/>
                <a:gd name="T57" fmla="*/ 354 h 953"/>
                <a:gd name="T58" fmla="*/ 1851 w 2780"/>
                <a:gd name="T59" fmla="*/ 425 h 953"/>
                <a:gd name="T60" fmla="*/ 1801 w 2780"/>
                <a:gd name="T61" fmla="*/ 569 h 953"/>
                <a:gd name="T62" fmla="*/ 1801 w 2780"/>
                <a:gd name="T63" fmla="*/ 593 h 953"/>
                <a:gd name="T64" fmla="*/ 1808 w 2780"/>
                <a:gd name="T65" fmla="*/ 641 h 953"/>
                <a:gd name="T66" fmla="*/ 1829 w 2780"/>
                <a:gd name="T67" fmla="*/ 659 h 953"/>
                <a:gd name="T68" fmla="*/ 1822 w 2780"/>
                <a:gd name="T69" fmla="*/ 671 h 953"/>
                <a:gd name="T70" fmla="*/ 1808 w 2780"/>
                <a:gd name="T71" fmla="*/ 683 h 953"/>
                <a:gd name="T72" fmla="*/ 1714 w 2780"/>
                <a:gd name="T73" fmla="*/ 689 h 953"/>
                <a:gd name="T74" fmla="*/ 1635 w 2780"/>
                <a:gd name="T75" fmla="*/ 629 h 953"/>
                <a:gd name="T76" fmla="*/ 1488 w 2780"/>
                <a:gd name="T77" fmla="*/ 587 h 953"/>
                <a:gd name="T78" fmla="*/ 1320 w 2780"/>
                <a:gd name="T79" fmla="*/ 671 h 953"/>
                <a:gd name="T80" fmla="*/ 1130 w 2780"/>
                <a:gd name="T81" fmla="*/ 731 h 953"/>
                <a:gd name="T82" fmla="*/ 915 w 2780"/>
                <a:gd name="T83" fmla="*/ 743 h 953"/>
                <a:gd name="T84" fmla="*/ 696 w 2780"/>
                <a:gd name="T85" fmla="*/ 701 h 953"/>
                <a:gd name="T86" fmla="*/ 636 w 2780"/>
                <a:gd name="T87" fmla="*/ 695 h 953"/>
                <a:gd name="T88" fmla="*/ 624 w 2780"/>
                <a:gd name="T89" fmla="*/ 701 h 953"/>
                <a:gd name="T90" fmla="*/ 588 w 2780"/>
                <a:gd name="T91" fmla="*/ 731 h 953"/>
                <a:gd name="T92" fmla="*/ 476 w 2780"/>
                <a:gd name="T93" fmla="*/ 809 h 953"/>
                <a:gd name="T94" fmla="*/ 440 w 2780"/>
                <a:gd name="T95" fmla="*/ 821 h 953"/>
                <a:gd name="T96" fmla="*/ 416 w 2780"/>
                <a:gd name="T97" fmla="*/ 821 h 953"/>
                <a:gd name="T98" fmla="*/ 369 w 2780"/>
                <a:gd name="T99" fmla="*/ 827 h 953"/>
                <a:gd name="T100" fmla="*/ 243 w 2780"/>
                <a:gd name="T101" fmla="*/ 851 h 953"/>
                <a:gd name="T102" fmla="*/ 20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10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C6A6FBA-0195-4FE2-A76A-DF6237404B1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3B7D1C7-D133-403A-A820-4BABDFA509B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3A2DA27-041F-416A-B15C-ED0BA629AEC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81998AE-E4FF-4921-81BA-87DE7714CD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E830F23-0DA5-4438-A0E8-E97B9641912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C9ED84A-DADF-4852-9AD3-88267223774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90549B0-BC83-41D9-A0D4-C2967994163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56F3F37-31AD-47EF-9747-978291E2E15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DD0ABF9-1532-4DE8-BFDA-3766274499A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F7158B5-7C0F-4200-A123-4FBB1D95D63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65D34DA-B059-473A-AA65-D0CEFE49059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3BC80B6-9D70-4D87-A54B-1539E755E34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FD4CE4D-C136-4226-A4AE-7F5A5B2E504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3BC960DB-222D-410B-9966-79370D0DE31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</p:grpSp>
      <p:sp>
        <p:nvSpPr>
          <p:cNvPr id="1333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3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69F73AA6-D223-450C-801C-25C70C97D9F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FC6FDD0A-8D79-499E-A33E-108211AABD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0CFAAE3E-8AE4-4292-BB67-7C2825FC0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A21AF-FC6A-40DB-BFBF-532E68EE50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21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B8C70FF-A0C2-415F-BB3D-0D1C22359B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951ACB28-3FD3-4656-9661-D5C2B57704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80CBACFF-C1E1-46C1-A479-94BD77234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2BC1-54BF-4C41-9236-C85DA9D612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112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826F4FA6-E2DD-4108-8B93-A3399B3D4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2262DBF8-E069-44E9-99ED-A28F943A1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BDA5610-5CEB-47D2-8103-84C4EAB91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B4ED7-F41D-4586-9DAA-20E19F729A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5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0274F77-B33A-459D-A0FE-CA495D35F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94F1B460-D03F-44F7-A4D4-ED6C34EF1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508612AF-3791-4A86-85A6-0AB505400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40EE9-5244-43C0-927D-7100C5EA53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814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4028DAED-5DBF-4C2F-9D14-0E6A6FA5C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36AC10A-1BCC-49B2-BF66-84969D9EF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32DCBC9-3699-4203-9893-EE50841A2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1990A-EE46-4593-B654-A3400FE753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4103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ACFEB5E6-50DC-4931-9A29-7F876CF799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73D9E64-B95D-4D60-95DA-8747769AF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F4272E13-C413-443E-9A18-B4A74A3BE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45637-BBF8-482C-B008-57BC8FD27D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849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IE" noProof="0" dirty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4B07B04-BB33-486E-8402-E99153707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36AC918-87F3-4425-B321-143A4D98C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C7B9441-C2CE-423D-89D4-C85331C32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62CA-FC9F-4111-8ECA-E97C15858C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655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IE" noProof="0" dirty="0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2719BC1D-CD7F-476D-AA11-F6CFE11E9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34F7158-5110-4A3B-838B-B00DEB06E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1DCCB3EA-ED0E-4067-BF1E-BEF47853B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BD9B-956C-457D-A1D8-94D7DCB9DC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301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304C4CC6-5D15-4969-A683-12A20DF08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10FEC8A6-7DB3-40EC-8154-35F6378D2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B1857CF8-8BC7-44E6-860F-7CB2FA068C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C4B01-D925-49F1-97F2-F313C4391D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8802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102DFC2-B0FF-41F4-A176-C0057EA5A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A483F2AB-8F8C-4D8B-9C83-A321CBFA97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2635D2B-0482-4731-96E9-F951D7C21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8D377-21B4-47E2-B0E1-EDDD0D73D7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3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C069417-1290-4CD8-8789-3E1012F972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96312DA6-E491-43E3-8C2A-F5C0A4D81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B7E1DDD-DB9A-4D6F-B0BC-34586210BD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87671-CF60-4060-85AA-F4EC09CDE4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935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93FA6A94-AB7C-4544-A9F6-9E082D992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9691999-3824-4561-A5F5-4661BC871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92283821-4581-49E3-B7A2-2E3A7049D2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B6F6C-8054-43B2-A6E5-3B891559E5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55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A65357F-5EB4-45A0-941C-F9B8B1BE9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5C27D28F-3EDF-4048-B7EF-98944F252C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F5A8CDAF-31CA-41CF-A408-1354AE207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0FA9-9BAA-44C0-809F-06C3A06684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938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4D5C822F-A260-41A5-8D0A-818055BD1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8F99007F-B1A0-4BF1-841D-081CEC124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74E09DC-1F7E-40A3-BE76-FB64F9926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7394-6CD2-4C6C-B46D-6797E7683F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46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945F0460-5C41-43F4-BE6F-5EB0FDDE9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7B8293C3-E5D4-491B-9A90-853387237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EC2B9B6-D95F-4FC4-8B7F-780BCE647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3398-89D2-4EEA-968A-DCDF4A7AD1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567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72AE0248-7AB6-46BC-8BE8-93B8352F5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5A898861-20EB-4D6A-988B-D52512521C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40C2386F-293D-4EF2-94C6-E0E888370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CD7B-5D3C-4667-9E38-C32AFCCE84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866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0C3F2939-5A85-4CD8-836A-15F8DEBDC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6D5FDD14-B7B6-47EF-BBDC-9E4613FE8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51DDD94A-BF8A-4ECC-BB6C-DD0E0BE2A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07A4-F1A8-4240-AD85-7B39CE4357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270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516B068-3FAB-4D3C-99C6-EB1C1008C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93AAA1B-6E1E-49D9-80F7-D9C2D68B4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D3980226-5240-44E7-8122-F044D71B1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C288E-E518-4787-AE75-BACE89927E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01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DA71385-BF5B-4D4B-BEE7-CCD3C3285EAA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1831A57A-D591-48D2-96DF-672B223464F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089 w 2780"/>
                <a:gd name="T1" fmla="*/ 18 h 953"/>
                <a:gd name="T2" fmla="*/ 2989 w 2780"/>
                <a:gd name="T3" fmla="*/ 24 h 953"/>
                <a:gd name="T4" fmla="*/ 2917 w 2780"/>
                <a:gd name="T5" fmla="*/ 102 h 953"/>
                <a:gd name="T6" fmla="*/ 2802 w 2780"/>
                <a:gd name="T7" fmla="*/ 156 h 953"/>
                <a:gd name="T8" fmla="*/ 2795 w 2780"/>
                <a:gd name="T9" fmla="*/ 222 h 953"/>
                <a:gd name="T10" fmla="*/ 2775 w 2780"/>
                <a:gd name="T11" fmla="*/ 246 h 953"/>
                <a:gd name="T12" fmla="*/ 2755 w 2780"/>
                <a:gd name="T13" fmla="*/ 252 h 953"/>
                <a:gd name="T14" fmla="*/ 2674 w 2780"/>
                <a:gd name="T15" fmla="*/ 210 h 953"/>
                <a:gd name="T16" fmla="*/ 2523 w 2780"/>
                <a:gd name="T17" fmla="*/ 192 h 953"/>
                <a:gd name="T18" fmla="*/ 2496 w 2780"/>
                <a:gd name="T19" fmla="*/ 186 h 953"/>
                <a:gd name="T20" fmla="*/ 2475 w 2780"/>
                <a:gd name="T21" fmla="*/ 192 h 953"/>
                <a:gd name="T22" fmla="*/ 2393 w 2780"/>
                <a:gd name="T23" fmla="*/ 228 h 953"/>
                <a:gd name="T24" fmla="*/ 2352 w 2780"/>
                <a:gd name="T25" fmla="*/ 240 h 953"/>
                <a:gd name="T26" fmla="*/ 2325 w 2780"/>
                <a:gd name="T27" fmla="*/ 246 h 953"/>
                <a:gd name="T28" fmla="*/ 2312 w 2780"/>
                <a:gd name="T29" fmla="*/ 258 h 953"/>
                <a:gd name="T30" fmla="*/ 2312 w 2780"/>
                <a:gd name="T31" fmla="*/ 276 h 953"/>
                <a:gd name="T32" fmla="*/ 2289 w 2780"/>
                <a:gd name="T33" fmla="*/ 300 h 953"/>
                <a:gd name="T34" fmla="*/ 2271 w 2780"/>
                <a:gd name="T35" fmla="*/ 312 h 953"/>
                <a:gd name="T36" fmla="*/ 2259 w 2780"/>
                <a:gd name="T37" fmla="*/ 324 h 953"/>
                <a:gd name="T38" fmla="*/ 2247 w 2780"/>
                <a:gd name="T39" fmla="*/ 336 h 953"/>
                <a:gd name="T40" fmla="*/ 2212 w 2780"/>
                <a:gd name="T41" fmla="*/ 342 h 953"/>
                <a:gd name="T42" fmla="*/ 2135 w 2780"/>
                <a:gd name="T43" fmla="*/ 336 h 953"/>
                <a:gd name="T44" fmla="*/ 2093 w 2780"/>
                <a:gd name="T45" fmla="*/ 330 h 953"/>
                <a:gd name="T46" fmla="*/ 2079 w 2780"/>
                <a:gd name="T47" fmla="*/ 342 h 953"/>
                <a:gd name="T48" fmla="*/ 2065 w 2780"/>
                <a:gd name="T49" fmla="*/ 354 h 953"/>
                <a:gd name="T50" fmla="*/ 2030 w 2780"/>
                <a:gd name="T51" fmla="*/ 360 h 953"/>
                <a:gd name="T52" fmla="*/ 1968 w 2780"/>
                <a:gd name="T53" fmla="*/ 342 h 953"/>
                <a:gd name="T54" fmla="*/ 1944 w 2780"/>
                <a:gd name="T55" fmla="*/ 342 h 953"/>
                <a:gd name="T56" fmla="*/ 1920 w 2780"/>
                <a:gd name="T57" fmla="*/ 354 h 953"/>
                <a:gd name="T58" fmla="*/ 1851 w 2780"/>
                <a:gd name="T59" fmla="*/ 425 h 953"/>
                <a:gd name="T60" fmla="*/ 1801 w 2780"/>
                <a:gd name="T61" fmla="*/ 569 h 953"/>
                <a:gd name="T62" fmla="*/ 1801 w 2780"/>
                <a:gd name="T63" fmla="*/ 593 h 953"/>
                <a:gd name="T64" fmla="*/ 1808 w 2780"/>
                <a:gd name="T65" fmla="*/ 641 h 953"/>
                <a:gd name="T66" fmla="*/ 1829 w 2780"/>
                <a:gd name="T67" fmla="*/ 659 h 953"/>
                <a:gd name="T68" fmla="*/ 1822 w 2780"/>
                <a:gd name="T69" fmla="*/ 671 h 953"/>
                <a:gd name="T70" fmla="*/ 1808 w 2780"/>
                <a:gd name="T71" fmla="*/ 683 h 953"/>
                <a:gd name="T72" fmla="*/ 1714 w 2780"/>
                <a:gd name="T73" fmla="*/ 689 h 953"/>
                <a:gd name="T74" fmla="*/ 1635 w 2780"/>
                <a:gd name="T75" fmla="*/ 629 h 953"/>
                <a:gd name="T76" fmla="*/ 1488 w 2780"/>
                <a:gd name="T77" fmla="*/ 587 h 953"/>
                <a:gd name="T78" fmla="*/ 1320 w 2780"/>
                <a:gd name="T79" fmla="*/ 671 h 953"/>
                <a:gd name="T80" fmla="*/ 1130 w 2780"/>
                <a:gd name="T81" fmla="*/ 731 h 953"/>
                <a:gd name="T82" fmla="*/ 915 w 2780"/>
                <a:gd name="T83" fmla="*/ 743 h 953"/>
                <a:gd name="T84" fmla="*/ 696 w 2780"/>
                <a:gd name="T85" fmla="*/ 701 h 953"/>
                <a:gd name="T86" fmla="*/ 636 w 2780"/>
                <a:gd name="T87" fmla="*/ 695 h 953"/>
                <a:gd name="T88" fmla="*/ 624 w 2780"/>
                <a:gd name="T89" fmla="*/ 701 h 953"/>
                <a:gd name="T90" fmla="*/ 588 w 2780"/>
                <a:gd name="T91" fmla="*/ 731 h 953"/>
                <a:gd name="T92" fmla="*/ 476 w 2780"/>
                <a:gd name="T93" fmla="*/ 809 h 953"/>
                <a:gd name="T94" fmla="*/ 440 w 2780"/>
                <a:gd name="T95" fmla="*/ 821 h 953"/>
                <a:gd name="T96" fmla="*/ 416 w 2780"/>
                <a:gd name="T97" fmla="*/ 821 h 953"/>
                <a:gd name="T98" fmla="*/ 369 w 2780"/>
                <a:gd name="T99" fmla="*/ 827 h 953"/>
                <a:gd name="T100" fmla="*/ 243 w 2780"/>
                <a:gd name="T101" fmla="*/ 851 h 953"/>
                <a:gd name="T102" fmla="*/ 20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10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2" name="Freeform 4">
              <a:extLst>
                <a:ext uri="{FF2B5EF4-FFF2-40B4-BE49-F238E27FC236}">
                  <a16:creationId xmlns:a16="http://schemas.microsoft.com/office/drawing/2014/main" id="{EFE51D87-0FF3-4963-96ED-099AF85BE5E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3" name="Freeform 5">
              <a:extLst>
                <a:ext uri="{FF2B5EF4-FFF2-40B4-BE49-F238E27FC236}">
                  <a16:creationId xmlns:a16="http://schemas.microsoft.com/office/drawing/2014/main" id="{361F1216-936F-4C7B-B4CD-24F2A9C3F01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4" name="Freeform 6">
              <a:extLst>
                <a:ext uri="{FF2B5EF4-FFF2-40B4-BE49-F238E27FC236}">
                  <a16:creationId xmlns:a16="http://schemas.microsoft.com/office/drawing/2014/main" id="{6A38A305-5E14-4035-9914-4D157F2244A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5" name="Freeform 7">
              <a:extLst>
                <a:ext uri="{FF2B5EF4-FFF2-40B4-BE49-F238E27FC236}">
                  <a16:creationId xmlns:a16="http://schemas.microsoft.com/office/drawing/2014/main" id="{48FC2928-BD6B-4391-8A25-49629FECC36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6" name="Freeform 8">
              <a:extLst>
                <a:ext uri="{FF2B5EF4-FFF2-40B4-BE49-F238E27FC236}">
                  <a16:creationId xmlns:a16="http://schemas.microsoft.com/office/drawing/2014/main" id="{5862E87C-CF0E-448B-AE74-ADC1C6080D2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7" name="Freeform 9">
              <a:extLst>
                <a:ext uri="{FF2B5EF4-FFF2-40B4-BE49-F238E27FC236}">
                  <a16:creationId xmlns:a16="http://schemas.microsoft.com/office/drawing/2014/main" id="{5E8EA713-A409-4E62-B442-11BCDF5249D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8" name="Freeform 10">
              <a:extLst>
                <a:ext uri="{FF2B5EF4-FFF2-40B4-BE49-F238E27FC236}">
                  <a16:creationId xmlns:a16="http://schemas.microsoft.com/office/drawing/2014/main" id="{B5BCF536-6118-495C-8F84-BC9D1562BBD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299" name="Freeform 11">
              <a:extLst>
                <a:ext uri="{FF2B5EF4-FFF2-40B4-BE49-F238E27FC236}">
                  <a16:creationId xmlns:a16="http://schemas.microsoft.com/office/drawing/2014/main" id="{114046F3-E1EB-49DC-A0BF-C92C6149181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0" name="Freeform 12">
              <a:extLst>
                <a:ext uri="{FF2B5EF4-FFF2-40B4-BE49-F238E27FC236}">
                  <a16:creationId xmlns:a16="http://schemas.microsoft.com/office/drawing/2014/main" id="{A2D19D19-1182-4A4D-BED4-D6FA0A00BE9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1" name="Freeform 13">
              <a:extLst>
                <a:ext uri="{FF2B5EF4-FFF2-40B4-BE49-F238E27FC236}">
                  <a16:creationId xmlns:a16="http://schemas.microsoft.com/office/drawing/2014/main" id="{AC0DE7E7-4EEC-4654-B008-994EF77FFC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2" name="Freeform 14">
              <a:extLst>
                <a:ext uri="{FF2B5EF4-FFF2-40B4-BE49-F238E27FC236}">
                  <a16:creationId xmlns:a16="http://schemas.microsoft.com/office/drawing/2014/main" id="{D64A80B1-5E40-45C0-90CE-0E0BEEDE9BD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3" name="Freeform 15">
              <a:extLst>
                <a:ext uri="{FF2B5EF4-FFF2-40B4-BE49-F238E27FC236}">
                  <a16:creationId xmlns:a16="http://schemas.microsoft.com/office/drawing/2014/main" id="{08194656-D2D4-4211-9299-485D8CA6709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4" name="Freeform 16">
              <a:extLst>
                <a:ext uri="{FF2B5EF4-FFF2-40B4-BE49-F238E27FC236}">
                  <a16:creationId xmlns:a16="http://schemas.microsoft.com/office/drawing/2014/main" id="{7601A154-7CB4-45DA-93DA-22914726A12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  <p:sp>
          <p:nvSpPr>
            <p:cNvPr id="12305" name="Freeform 17">
              <a:extLst>
                <a:ext uri="{FF2B5EF4-FFF2-40B4-BE49-F238E27FC236}">
                  <a16:creationId xmlns:a16="http://schemas.microsoft.com/office/drawing/2014/main" id="{B14A770E-D218-477F-BC9E-7847D5FD8AE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IE" dirty="0">
                <a:cs typeface="Arial" charset="0"/>
              </a:endParaRPr>
            </a:p>
          </p:txBody>
        </p:sp>
      </p:grp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715622E5-73E3-448E-BC99-0AD481C17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CCBEFE2F-DB7A-4F48-9946-AF3C7BF6F2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8064A97E-76F9-4CE6-8EE0-60D6AA7EC6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F9E047E2-ACFD-4E25-B943-B991DF804D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54E6B05-80C2-44F9-A2F1-DFCD98FE84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2310" name="Rectangle 22">
            <a:extLst>
              <a:ext uri="{FF2B5EF4-FFF2-40B4-BE49-F238E27FC236}">
                <a16:creationId xmlns:a16="http://schemas.microsoft.com/office/drawing/2014/main" id="{1B0CFAAC-E243-49DA-BCF9-948EF0917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3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blinbus.ie/your_journey/viewer.asp?route=84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://www.dublinbus.ie/your_journey/viewer.asp?route=45A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dublinbus.ie/your_journey/viewer.asp?route=45" TargetMode="External"/><Relationship Id="rId11" Type="http://schemas.openxmlformats.org/officeDocument/2006/relationships/hyperlink" Target="http://www.bife.ie/images/map_to_bife.gif" TargetMode="External"/><Relationship Id="rId5" Type="http://schemas.openxmlformats.org/officeDocument/2006/relationships/hyperlink" Target="http://www.dublinbus.ie/" TargetMode="External"/><Relationship Id="rId10" Type="http://schemas.openxmlformats.org/officeDocument/2006/relationships/hyperlink" Target="http://www.dublinbus.ie/your_journey/viewer.asp?route=184" TargetMode="External"/><Relationship Id="rId4" Type="http://schemas.openxmlformats.org/officeDocument/2006/relationships/hyperlink" Target="http://www.irishrail.ie/" TargetMode="External"/><Relationship Id="rId9" Type="http://schemas.openxmlformats.org/officeDocument/2006/relationships/hyperlink" Target="http://www.dublinbus.ie/your_journey/viewer.asp?route=8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qsearch.qqi.ie/WebPart/AwardDetails?awardCode=5N2080" TargetMode="External"/><Relationship Id="rId13" Type="http://schemas.openxmlformats.org/officeDocument/2006/relationships/hyperlink" Target="http://qsearch.qqi.ie/WebPart/AwardDetails?awardCode=5N0785" TargetMode="External"/><Relationship Id="rId18" Type="http://schemas.openxmlformats.org/officeDocument/2006/relationships/hyperlink" Target="http://qsearch.qqi.ie/WebPart/AwardDetails?awardCode=5N1626" TargetMode="External"/><Relationship Id="rId26" Type="http://schemas.openxmlformats.org/officeDocument/2006/relationships/hyperlink" Target="http://qsearch.qqi.ie/WebPart/AwardDetails?awardCode=5N1977" TargetMode="External"/><Relationship Id="rId3" Type="http://schemas.openxmlformats.org/officeDocument/2006/relationships/slideLayout" Target="../slideLayouts/slideLayout2.xml"/><Relationship Id="rId21" Type="http://schemas.openxmlformats.org/officeDocument/2006/relationships/hyperlink" Target="http://qsearch.qqi.ie/WebPart/AwardDetails?awardCode=5N1629" TargetMode="External"/><Relationship Id="rId7" Type="http://schemas.openxmlformats.org/officeDocument/2006/relationships/hyperlink" Target="http://qsearch.qqi.ie/WebPart/AwardDetails?awardCode=5N2019" TargetMode="External"/><Relationship Id="rId12" Type="http://schemas.openxmlformats.org/officeDocument/2006/relationships/hyperlink" Target="http://qsearch.qqi.ie/WebPart/AwardDetails?awardCode=5N0783" TargetMode="External"/><Relationship Id="rId17" Type="http://schemas.openxmlformats.org/officeDocument/2006/relationships/hyperlink" Target="http://qsearch.qqi.ie/WebPart/AwardDetails?awardCode=5N1624" TargetMode="External"/><Relationship Id="rId25" Type="http://schemas.openxmlformats.org/officeDocument/2006/relationships/hyperlink" Target="http://qsearch.qqi.ie/WebPart/AwardDetails?awardCode=5N1952" TargetMode="External"/><Relationship Id="rId2" Type="http://schemas.openxmlformats.org/officeDocument/2006/relationships/audio" Target="../media/media39.m4a"/><Relationship Id="rId16" Type="http://schemas.openxmlformats.org/officeDocument/2006/relationships/hyperlink" Target="http://qsearch.qqi.ie/WebPart/AwardDetails?awardCode=5N1623" TargetMode="External"/><Relationship Id="rId20" Type="http://schemas.openxmlformats.org/officeDocument/2006/relationships/hyperlink" Target="http://qsearch.qqi.ie/WebPart/AwardDetails?awardCode=5N1628" TargetMode="External"/><Relationship Id="rId1" Type="http://schemas.microsoft.com/office/2007/relationships/media" Target="../media/media39.m4a"/><Relationship Id="rId6" Type="http://schemas.openxmlformats.org/officeDocument/2006/relationships/hyperlink" Target="http://qsearch.qqi.ie/WebPart/AwardDetails?awardCode=5N1433" TargetMode="External"/><Relationship Id="rId11" Type="http://schemas.openxmlformats.org/officeDocument/2006/relationships/hyperlink" Target="http://qsearch.qqi.ie/WebPart/AwardDetails?awardCode=5N2078" TargetMode="External"/><Relationship Id="rId24" Type="http://schemas.openxmlformats.org/officeDocument/2006/relationships/hyperlink" Target="http://qsearch.qqi.ie/WebPart/AwardDetails?awardCode=5N1632" TargetMode="External"/><Relationship Id="rId5" Type="http://schemas.openxmlformats.org/officeDocument/2006/relationships/hyperlink" Target="http://qsearch.qqi.ie/WebPart/AwardDetails?awardCode=5N1390" TargetMode="External"/><Relationship Id="rId15" Type="http://schemas.openxmlformats.org/officeDocument/2006/relationships/hyperlink" Target="http://qsearch.qqi.ie/WebPart/AwardDetails?awardCode=5N1611" TargetMode="External"/><Relationship Id="rId23" Type="http://schemas.openxmlformats.org/officeDocument/2006/relationships/hyperlink" Target="http://qsearch.qqi.ie/WebPart/AwardDetails?awardCode=5N1631" TargetMode="External"/><Relationship Id="rId28" Type="http://schemas.openxmlformats.org/officeDocument/2006/relationships/image" Target="../media/image2.png"/><Relationship Id="rId10" Type="http://schemas.openxmlformats.org/officeDocument/2006/relationships/hyperlink" Target="http://qsearch.qqi.ie/WebPart/AwardDetails?awardCode=5N0972" TargetMode="External"/><Relationship Id="rId19" Type="http://schemas.openxmlformats.org/officeDocument/2006/relationships/hyperlink" Target="http://qsearch.qqi.ie/WebPart/AwardDetails?awardCode=5N1627" TargetMode="External"/><Relationship Id="rId4" Type="http://schemas.openxmlformats.org/officeDocument/2006/relationships/hyperlink" Target="http://qsearch.qqi.ie/WebPart/AwardDetails?awardCode=5N0633" TargetMode="External"/><Relationship Id="rId9" Type="http://schemas.openxmlformats.org/officeDocument/2006/relationships/hyperlink" Target="http://qsearch.qqi.ie/WebPart/AwardDetails?awardCode=5N2082" TargetMode="External"/><Relationship Id="rId14" Type="http://schemas.openxmlformats.org/officeDocument/2006/relationships/hyperlink" Target="http://qsearch.qqi.ie/WebPart/AwardDetails?awardCode=5N1358" TargetMode="External"/><Relationship Id="rId22" Type="http://schemas.openxmlformats.org/officeDocument/2006/relationships/hyperlink" Target="http://qsearch.qqi.ie/WebPart/AwardDetails?awardCode=5N1630" TargetMode="External"/><Relationship Id="rId27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hyperlink" Target="http://www.bife.i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CD6B92A6-DF85-4160-BA03-C7FB693C2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sz="4000" dirty="0"/>
              <a:t>Bray Institute of Further Education</a:t>
            </a:r>
            <a:endParaRPr lang="en-GB" sz="4000" dirty="0"/>
          </a:p>
        </p:txBody>
      </p:sp>
      <p:pic>
        <p:nvPicPr>
          <p:cNvPr id="4099" name="Picture 8">
            <a:extLst>
              <a:ext uri="{FF2B5EF4-FFF2-40B4-BE49-F238E27FC236}">
                <a16:creationId xmlns:a16="http://schemas.microsoft.com/office/drawing/2014/main" id="{8C0A0DD8-6103-44F6-A9DA-B18A763FB8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338" y="1268413"/>
            <a:ext cx="7807325" cy="5184775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"/>
    </mc:Choice>
    <mc:Fallback xmlns="">
      <p:transition spd="slow" advTm="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6D31E50-F58C-48CD-A111-F46A85D76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Progression</a:t>
            </a:r>
            <a:endParaRPr lang="en-GB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5BD6E-2AE1-4B00-B553-2AFC3887E7A0}"/>
              </a:ext>
            </a:extLst>
          </p:cNvPr>
          <p:cNvGraphicFramePr/>
          <p:nvPr/>
        </p:nvGraphicFramePr>
        <p:xfrm>
          <a:off x="468313" y="1628775"/>
          <a:ext cx="8208962" cy="453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4" name="Line 38">
            <a:extLst>
              <a:ext uri="{FF2B5EF4-FFF2-40B4-BE49-F238E27FC236}">
                <a16:creationId xmlns:a16="http://schemas.microsoft.com/office/drawing/2014/main" id="{A07634EE-DA0C-4D51-888C-0DC8562C48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47974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3"/>
    </mc:Choice>
    <mc:Fallback xmlns="">
      <p:transition spd="slow" advTm="2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0B6CBE0-7F5F-4659-B4E0-B582A407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Departments </a:t>
            </a:r>
            <a:endParaRPr lang="en-GB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830C2BD-8734-4B81-8528-AFD036D7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075240" cy="7992888"/>
          </a:xfrm>
        </p:spPr>
        <p:txBody>
          <a:bodyPr/>
          <a:lstStyle/>
          <a:p>
            <a:pPr eaLnBrk="1" hangingPunct="1">
              <a:defRPr/>
            </a:pPr>
            <a:r>
              <a:rPr lang="en-IE" sz="2400" dirty="0"/>
              <a:t>Art &amp; </a:t>
            </a:r>
            <a:r>
              <a:rPr lang="en-IE" sz="2400" dirty="0" smtClean="0"/>
              <a:t>Design</a:t>
            </a:r>
          </a:p>
          <a:p>
            <a:pPr eaLnBrk="1" hangingPunct="1">
              <a:defRPr/>
            </a:pPr>
            <a:r>
              <a:rPr lang="en-US" sz="2400" dirty="0" smtClean="0"/>
              <a:t>Media &amp; Computer Gaming</a:t>
            </a:r>
          </a:p>
          <a:p>
            <a:pPr eaLnBrk="1" hangingPunct="1">
              <a:defRPr/>
            </a:pPr>
            <a:r>
              <a:rPr lang="en-US" sz="2400" dirty="0" smtClean="0"/>
              <a:t>Sport</a:t>
            </a:r>
          </a:p>
          <a:p>
            <a:pPr eaLnBrk="1" hangingPunct="1">
              <a:defRPr/>
            </a:pPr>
            <a:r>
              <a:rPr lang="en-US" sz="2400" dirty="0" smtClean="0"/>
              <a:t>Social Studies &amp; Applied Psychology</a:t>
            </a:r>
          </a:p>
          <a:p>
            <a:pPr eaLnBrk="1" hangingPunct="1">
              <a:defRPr/>
            </a:pPr>
            <a:r>
              <a:rPr lang="en-US" sz="2400" dirty="0" smtClean="0"/>
              <a:t>Body Therapies &amp; Holistic Health</a:t>
            </a:r>
          </a:p>
          <a:p>
            <a:pPr eaLnBrk="1" hangingPunct="1">
              <a:defRPr/>
            </a:pPr>
            <a:r>
              <a:rPr lang="en-US" sz="2400" dirty="0" smtClean="0"/>
              <a:t>Science, Engineering &amp; Computing</a:t>
            </a:r>
            <a:endParaRPr lang="en-IE" sz="2400" dirty="0"/>
          </a:p>
          <a:p>
            <a:pPr eaLnBrk="1" hangingPunct="1">
              <a:defRPr/>
            </a:pPr>
            <a:r>
              <a:rPr lang="en-IE" sz="2400" dirty="0" smtClean="0"/>
              <a:t>Business</a:t>
            </a:r>
            <a:endParaRPr lang="en-IE" sz="2400" dirty="0"/>
          </a:p>
          <a:p>
            <a:pPr eaLnBrk="1" hangingPunct="1">
              <a:defRPr/>
            </a:pPr>
            <a:r>
              <a:rPr lang="en-IE" sz="2400" dirty="0" smtClean="0"/>
              <a:t>Nursing &amp; Health Studies</a:t>
            </a:r>
            <a:endParaRPr lang="en-IE" sz="2400" dirty="0"/>
          </a:p>
          <a:p>
            <a:pPr eaLnBrk="1" hangingPunct="1">
              <a:defRPr/>
            </a:pPr>
            <a:r>
              <a:rPr lang="en-IE" sz="2400" dirty="0" smtClean="0"/>
              <a:t>Acting &amp; dance</a:t>
            </a:r>
            <a:endParaRPr lang="en-IE" sz="2400" dirty="0"/>
          </a:p>
          <a:p>
            <a:pPr eaLnBrk="1" hangingPunct="1">
              <a:defRPr/>
            </a:pPr>
            <a:r>
              <a:rPr lang="en-IE" sz="2400" dirty="0" smtClean="0"/>
              <a:t>Film</a:t>
            </a:r>
          </a:p>
          <a:p>
            <a:pPr eaLnBrk="1" hangingPunct="1">
              <a:defRPr/>
            </a:pPr>
            <a:r>
              <a:rPr lang="en-US" sz="2400" dirty="0" smtClean="0"/>
              <a:t>Tourism &amp; Hospitality</a:t>
            </a:r>
          </a:p>
          <a:p>
            <a:pPr eaLnBrk="1" hangingPunct="1">
              <a:defRPr/>
            </a:pPr>
            <a:r>
              <a:rPr lang="en-US" sz="2400" dirty="0" smtClean="0"/>
              <a:t>Adult Leaving Certificate</a:t>
            </a:r>
            <a:endParaRPr lang="en-IE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4"/>
    </mc:Choice>
    <mc:Fallback xmlns="">
      <p:transition spd="slow" advTm="6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>
            <a:extLst>
              <a:ext uri="{FF2B5EF4-FFF2-40B4-BE49-F238E27FC236}">
                <a16:creationId xmlns:a16="http://schemas.microsoft.com/office/drawing/2014/main" id="{BE326E07-3E0D-430E-A485-E3B054DDF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536" y="260648"/>
            <a:ext cx="8075240" cy="486891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dirty="0"/>
              <a:t>Art &amp; Design </a:t>
            </a:r>
            <a:endParaRPr lang="en-GB" dirty="0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0E77A8A-F89C-45D7-9215-149FB6CBF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7609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Architectural Technology Level 5 &amp; 6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Graphic Design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Fashion </a:t>
            </a:r>
            <a:r>
              <a:rPr lang="en-IE" sz="2800" dirty="0" smtClean="0"/>
              <a:t>Design Level 5 &amp; 6</a:t>
            </a:r>
            <a:endParaRPr lang="en-IE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Furniture Design Level 5 &amp; 6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Garden Design/Horticulture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Art Portfolio Preparation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Art, Craft &amp; Design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Fine Art</a:t>
            </a:r>
            <a:endParaRPr lang="en-IE" sz="2800" dirty="0">
              <a:ea typeface="Verdana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Construction </a:t>
            </a:r>
            <a:r>
              <a:rPr lang="en-IE" sz="2800" dirty="0" smtClean="0"/>
              <a:t>&amp; Joinery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/>
              <a:t>Jewellery</a:t>
            </a:r>
            <a:r>
              <a:rPr lang="en-US" sz="2800" dirty="0" smtClean="0"/>
              <a:t> Making</a:t>
            </a:r>
            <a:endParaRPr lang="en-GB" sz="2800" dirty="0"/>
          </a:p>
        </p:txBody>
      </p:sp>
      <p:pic>
        <p:nvPicPr>
          <p:cNvPr id="19461" name="Picture 3">
            <a:extLst>
              <a:ext uri="{FF2B5EF4-FFF2-40B4-BE49-F238E27FC236}">
                <a16:creationId xmlns:a16="http://schemas.microsoft.com/office/drawing/2014/main" id="{39B51059-46D5-4C80-B235-59602B46A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13176"/>
            <a:ext cx="6492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9B51059-46D5-4C80-B235-59602B46A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56" y="5548163"/>
            <a:ext cx="6492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05"/>
    </mc:Choice>
    <mc:Fallback xmlns="">
      <p:transition spd="slow" advTm="7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66DB-C0C5-4BC6-AF95-B710A56A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  <p:pic>
        <p:nvPicPr>
          <p:cNvPr id="21507" name="Picture 2" descr="U:\bife pics 2013\bife pics\art portfolio\art7.jpg">
            <a:extLst>
              <a:ext uri="{FF2B5EF4-FFF2-40B4-BE49-F238E27FC236}">
                <a16:creationId xmlns:a16="http://schemas.microsoft.com/office/drawing/2014/main" id="{7EE4C458-CE88-4A05-8DF1-A283176072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3" y="0"/>
            <a:ext cx="9186863" cy="729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9"/>
    </mc:Choice>
    <mc:Fallback xmlns="">
      <p:transition spd="slow" advTm="2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BF40-C280-4F8C-A22A-0FC50AD1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F3C9-F076-4E89-8385-B88018693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  <p:pic>
        <p:nvPicPr>
          <p:cNvPr id="22532" name="Picture 2" descr="U:\bife pics 2013\bife pics\fashion\naomis\2013-05-12 001 2013-05-12 222.JPG">
            <a:extLst>
              <a:ext uri="{FF2B5EF4-FFF2-40B4-BE49-F238E27FC236}">
                <a16:creationId xmlns:a16="http://schemas.microsoft.com/office/drawing/2014/main" id="{6AED9087-4147-47D0-A3AC-B9D55D95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0360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"/>
    </mc:Choice>
    <mc:Fallback xmlns="">
      <p:transition spd="slow" advTm="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CA5E-2F1F-4803-9716-B4AE3102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23555" name="Content Placeholder 3">
            <a:extLst>
              <a:ext uri="{FF2B5EF4-FFF2-40B4-BE49-F238E27FC236}">
                <a16:creationId xmlns:a16="http://schemas.microsoft.com/office/drawing/2014/main" id="{20536E0D-C666-4576-A018-91287A82C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-17463"/>
            <a:ext cx="9569450" cy="717708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1"/>
    </mc:Choice>
    <mc:Fallback xmlns="">
      <p:transition spd="slow" advTm="2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9AB4DB-6837-4B8D-AFD3-29FEE12C1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sz="3200" dirty="0" smtClean="0"/>
              <a:t>Media, Gaming &amp; Performing Arts</a:t>
            </a:r>
            <a:endParaRPr lang="en-GB" sz="32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0FD1663-0D82-46A3-80F6-A9F78E367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IE" sz="2800" dirty="0" smtClean="0"/>
              <a:t>3D </a:t>
            </a:r>
            <a:r>
              <a:rPr lang="en-IE" sz="2800" dirty="0"/>
              <a:t>Game Design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Games Development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Sound Recording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Music Production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Music Performance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DJ Techniques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Acting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Dance</a:t>
            </a:r>
            <a:endParaRPr lang="en-IE" sz="2800" dirty="0">
              <a:ea typeface="Verdana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GB" sz="2800" dirty="0">
              <a:ea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3" y="4313415"/>
            <a:ext cx="2637111" cy="2368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951" y="1484784"/>
            <a:ext cx="2627343" cy="26865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30"/>
    </mc:Choice>
    <mc:Fallback xmlns="">
      <p:transition spd="slow" advTm="18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64AB-62A7-46D7-AD1A-F69021D7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14E3-2277-4A9E-BC58-45B43E8F7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3E3E6B40-265D-4651-AE01-6058FDFE5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544176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D152-C0CF-4C2D-AB64-DC30F08C1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9277E656-0CA9-4BDF-8ACE-A2424203B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0013"/>
            <a:ext cx="9852026" cy="78835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"/>
    </mc:Choice>
    <mc:Fallback xmlns="">
      <p:transition spd="slow" advTm="6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9AB4DB-6837-4B8D-AFD3-29FEE12C1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sz="3200" dirty="0" smtClean="0"/>
              <a:t>Film</a:t>
            </a:r>
            <a:endParaRPr lang="en-GB" sz="32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0FD1663-0D82-46A3-80F6-A9F78E367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TV &amp; Film Production Level </a:t>
            </a:r>
            <a:r>
              <a:rPr lang="en-IE" sz="2800" dirty="0" smtClean="0"/>
              <a:t>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 smtClean="0"/>
              <a:t>TV </a:t>
            </a:r>
            <a:r>
              <a:rPr lang="en-IE" sz="2800" dirty="0"/>
              <a:t>&amp; Film Production </a:t>
            </a:r>
            <a:r>
              <a:rPr lang="en-IE" sz="2000" dirty="0" smtClean="0"/>
              <a:t>Advanced </a:t>
            </a:r>
            <a:r>
              <a:rPr lang="en-IE" sz="2000" dirty="0"/>
              <a:t>BTEC </a:t>
            </a:r>
            <a:r>
              <a:rPr lang="en-IE" sz="2000" dirty="0" smtClean="0"/>
              <a:t>Level 6+</a:t>
            </a: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 smtClean="0"/>
              <a:t>Film </a:t>
            </a:r>
            <a:r>
              <a:rPr lang="en-IE" sz="2800" dirty="0"/>
              <a:t>FX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GB" sz="2800" dirty="0">
              <a:ea typeface="Verdana"/>
            </a:endParaRP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FEE3F88A-B3A4-42BD-B6A9-96AE4357A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4"/>
            <a:ext cx="6492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3212976"/>
            <a:ext cx="6190045" cy="34789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3"/>
    </mc:Choice>
    <mc:Fallback xmlns="">
      <p:transition spd="slow" advTm="4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6" y="161636"/>
            <a:ext cx="8712968" cy="65347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1"/>
    </mc:Choice>
    <mc:Fallback xmlns="">
      <p:transition spd="slow" advTm="1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3555049-9B04-4127-A207-2DB89C5F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433" y="332656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sz="3200" dirty="0" smtClean="0"/>
              <a:t>Social</a:t>
            </a:r>
            <a:r>
              <a:rPr lang="en-IE" sz="3200" dirty="0"/>
              <a:t> </a:t>
            </a:r>
            <a:r>
              <a:rPr lang="en-IE" sz="3200" dirty="0" smtClean="0"/>
              <a:t>Studies &amp; Applied Psychology</a:t>
            </a:r>
            <a:endParaRPr lang="en-GB" sz="32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BF15D48-0185-4EAE-B7C3-F38C6D835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Early </a:t>
            </a:r>
            <a:r>
              <a:rPr lang="en-IE" sz="2400" dirty="0"/>
              <a:t>Childhood Care &amp; Education Level </a:t>
            </a:r>
            <a:r>
              <a:rPr lang="en-IE" sz="2400" dirty="0" smtClean="0"/>
              <a:t>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000" dirty="0" smtClean="0"/>
              <a:t>Supervision in Early Childhood Care &amp; Education Level 6</a:t>
            </a:r>
            <a:endParaRPr lang="en-IE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Social Studies &amp; Community Care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Applied </a:t>
            </a:r>
            <a:r>
              <a:rPr lang="en-IE" sz="2400" dirty="0"/>
              <a:t>Psychology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Applied </a:t>
            </a:r>
            <a:r>
              <a:rPr lang="en-IE" sz="2400" dirty="0"/>
              <a:t>Health &amp; Social </a:t>
            </a:r>
            <a:r>
              <a:rPr lang="en-IE" sz="2400" dirty="0" smtClean="0"/>
              <a:t>Care</a:t>
            </a: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8" y="3717032"/>
            <a:ext cx="3823465" cy="2413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940" y="3717032"/>
            <a:ext cx="3629051" cy="24138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0"/>
    </mc:Choice>
    <mc:Fallback xmlns="">
      <p:transition spd="slow" advTm="7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3555049-9B04-4127-A207-2DB89C5F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433" y="332656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sz="3200" dirty="0" smtClean="0"/>
              <a:t>Body Therapies &amp; Holistic Health</a:t>
            </a:r>
            <a:endParaRPr lang="en-GB" sz="32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BF15D48-0185-4EAE-B7C3-F38C6D835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Beauty </a:t>
            </a:r>
            <a:r>
              <a:rPr lang="en-IE" sz="2400" dirty="0"/>
              <a:t>&amp; Body Therapy</a:t>
            </a:r>
            <a:endParaRPr lang="en-IE" sz="2400" dirty="0">
              <a:ea typeface="Verdana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Fashion, Theatre &amp; Media Make-Up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Nail Technician &amp; Salon Administration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Holistic &amp; Wellbeing Studies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Hairdressing – Junior </a:t>
            </a:r>
            <a:r>
              <a:rPr lang="en-IE" sz="2400" dirty="0" smtClean="0"/>
              <a:t>Stylist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Hairdressing - Senior </a:t>
            </a:r>
            <a:r>
              <a:rPr lang="en-IE" sz="2400" dirty="0"/>
              <a:t>Stylist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/>
              <a:t>Barbering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351542"/>
            <a:ext cx="3420515" cy="2316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81" y="4365104"/>
            <a:ext cx="3709379" cy="24451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8"/>
    </mc:Choice>
    <mc:Fallback xmlns="">
      <p:transition spd="slow" advTm="8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85E1-49C9-4880-9794-17D53FF9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Hairdressing Salon</a:t>
            </a:r>
          </a:p>
        </p:txBody>
      </p:sp>
      <p:pic>
        <p:nvPicPr>
          <p:cNvPr id="29699" name="Content Placeholder 3">
            <a:extLst>
              <a:ext uri="{FF2B5EF4-FFF2-40B4-BE49-F238E27FC236}">
                <a16:creationId xmlns:a16="http://schemas.microsoft.com/office/drawing/2014/main" id="{D45264E4-72B7-43CB-9238-0047CF448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65225"/>
            <a:ext cx="7434263" cy="557688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"/>
    </mc:Choice>
    <mc:Fallback xmlns="">
      <p:transition spd="slow" advTm="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7185-B259-431B-9F4B-A665D777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Hairdressing Salon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E45FCA3D-16F8-4522-AFBC-D5928FB29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219200"/>
            <a:ext cx="6913562" cy="51847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3555049-9B04-4127-A207-2DB89C5F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433" y="332656"/>
            <a:ext cx="8229600" cy="558899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/>
              <a:t/>
            </a:r>
            <a:br>
              <a:rPr lang="en-IE" dirty="0"/>
            </a:br>
            <a:r>
              <a:rPr lang="en-IE" sz="3200" dirty="0" smtClean="0"/>
              <a:t>Nursing &amp; Health Science</a:t>
            </a:r>
            <a:endParaRPr lang="en-GB" sz="32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BF15D48-0185-4EAE-B7C3-F38C6D835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Nursing &amp; Midwifery Studies</a:t>
            </a:r>
            <a:endParaRPr lang="en-I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Care </a:t>
            </a:r>
            <a:r>
              <a:rPr lang="en-IE" sz="2400" dirty="0"/>
              <a:t>Assistant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Occupational </a:t>
            </a:r>
            <a:r>
              <a:rPr lang="en-IE" sz="2400" dirty="0"/>
              <a:t>Therapy </a:t>
            </a:r>
            <a:r>
              <a:rPr lang="en-IE" sz="2400" dirty="0" smtClean="0"/>
              <a:t>Assistant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Pharmacy Assistant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Pharmacy Technician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Pharmacy &amp; Retail Selling</a:t>
            </a: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400" dirty="0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EBAF926C-A797-4A96-9C86-3DBBA8B6C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6492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810074"/>
            <a:ext cx="2695951" cy="26006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39"/>
    </mc:Choice>
    <mc:Fallback xmlns="">
      <p:transition spd="slow" advTm="12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D5B474B-B8F5-44FB-A53F-19C22E947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9739"/>
            <a:ext cx="8229600" cy="540990"/>
          </a:xfrm>
        </p:spPr>
        <p:txBody>
          <a:bodyPr/>
          <a:lstStyle/>
          <a:p>
            <a:pPr eaLnBrk="1" hangingPunct="1">
              <a:defRPr/>
            </a:pPr>
            <a:r>
              <a:rPr lang="en-IE" sz="4000" dirty="0"/>
              <a:t> </a:t>
            </a:r>
            <a:br>
              <a:rPr lang="en-IE" sz="4000" dirty="0"/>
            </a:br>
            <a:r>
              <a:rPr lang="en-IE" sz="3200" dirty="0" smtClean="0"/>
              <a:t>Sport</a:t>
            </a:r>
            <a:endParaRPr lang="en-GB" sz="32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3F0E337-4F72-4351-B618-DCF291CE9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075613" cy="4276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IE" sz="2800" dirty="0"/>
              <a:t>Sport &amp; </a:t>
            </a:r>
            <a:r>
              <a:rPr lang="en-IE" sz="2800" dirty="0" smtClean="0"/>
              <a:t>Security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Sport, Exercise &amp; Fitness Instruction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000" dirty="0" smtClean="0"/>
              <a:t>Personal Trainer, Strength &amp; Conditioning– </a:t>
            </a:r>
            <a:r>
              <a:rPr lang="en-IE" sz="2000" dirty="0"/>
              <a:t>Adv. </a:t>
            </a:r>
            <a:r>
              <a:rPr lang="en-IE" sz="2000" dirty="0" smtClean="0"/>
              <a:t>Cert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Soccer Studies</a:t>
            </a:r>
            <a:endParaRPr lang="en-I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Sport Injury &amp; Soft Tissue Massage Therapy</a:t>
            </a:r>
            <a:endParaRPr lang="en-IE" sz="2400" dirty="0"/>
          </a:p>
          <a:p>
            <a:pPr lvl="1">
              <a:lnSpc>
                <a:spcPct val="80000"/>
              </a:lnSpc>
              <a:defRPr/>
            </a:pPr>
            <a:endParaRPr lang="en-IE" sz="24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IE" sz="24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IE" sz="2000" dirty="0"/>
          </a:p>
          <a:p>
            <a:pPr eaLnBrk="1" hangingPunct="1">
              <a:lnSpc>
                <a:spcPct val="80000"/>
              </a:lnSpc>
              <a:defRPr/>
            </a:pPr>
            <a:endParaRPr lang="en-IE" sz="2400" dirty="0"/>
          </a:p>
          <a:p>
            <a:pPr eaLnBrk="1" hangingPunct="1">
              <a:lnSpc>
                <a:spcPct val="80000"/>
              </a:lnSpc>
              <a:defRPr/>
            </a:pPr>
            <a:endParaRPr lang="en-GB" sz="2400" dirty="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996952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457" y="3429000"/>
            <a:ext cx="4968552" cy="33035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5"/>
    </mc:Choice>
    <mc:Fallback xmlns="">
      <p:transition spd="slow" advTm="12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B8BE-D387-460B-B32B-A0EEE705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BIFE Sports Centre</a:t>
            </a:r>
          </a:p>
        </p:txBody>
      </p:sp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54739CBA-5074-4CF8-8EA4-AFD8065D1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1600200"/>
            <a:ext cx="6067425" cy="453072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8"/>
    </mc:Choice>
    <mc:Fallback xmlns="">
      <p:transition spd="slow" advTm="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D466-6FB2-43F9-8D78-558CC87B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BIFE Sports Centre</a:t>
            </a:r>
          </a:p>
        </p:txBody>
      </p:sp>
      <p:pic>
        <p:nvPicPr>
          <p:cNvPr id="34819" name="Content Placeholder 3">
            <a:extLst>
              <a:ext uri="{FF2B5EF4-FFF2-40B4-BE49-F238E27FC236}">
                <a16:creationId xmlns:a16="http://schemas.microsoft.com/office/drawing/2014/main" id="{884D03B8-083A-4CC8-B29C-C71EFBE21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1600200"/>
            <a:ext cx="6067425" cy="4530725"/>
          </a:xfrm>
        </p:spPr>
      </p:pic>
      <p:pic>
        <p:nvPicPr>
          <p:cNvPr id="34820" name="Content Placeholder 3">
            <a:extLst>
              <a:ext uri="{FF2B5EF4-FFF2-40B4-BE49-F238E27FC236}">
                <a16:creationId xmlns:a16="http://schemas.microsoft.com/office/drawing/2014/main" id="{70FD2C8B-CD23-449B-9427-61B7076A8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600200"/>
            <a:ext cx="606742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"/>
    </mc:Choice>
    <mc:Fallback xmlns="">
      <p:transition spd="slow" advTm="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A381B-81E9-473A-874D-87220756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Volley Ball Coaching Class</a:t>
            </a:r>
          </a:p>
        </p:txBody>
      </p:sp>
      <p:pic>
        <p:nvPicPr>
          <p:cNvPr id="35843" name="Content Placeholder 4">
            <a:extLst>
              <a:ext uri="{FF2B5EF4-FFF2-40B4-BE49-F238E27FC236}">
                <a16:creationId xmlns:a16="http://schemas.microsoft.com/office/drawing/2014/main" id="{0263F789-30AD-4659-9E3D-2EB1343B2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16113"/>
            <a:ext cx="8229600" cy="38163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0"/>
    </mc:Choice>
    <mc:Fallback xmlns="">
      <p:transition spd="slow" advTm="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790B-04DA-415F-98F2-04665F05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36867" name="Picture 2" descr="U:\bife pics 2013\Youth Studies Baltinglass\DSCF0057.JPG">
            <a:extLst>
              <a:ext uri="{FF2B5EF4-FFF2-40B4-BE49-F238E27FC236}">
                <a16:creationId xmlns:a16="http://schemas.microsoft.com/office/drawing/2014/main" id="{89CFB14D-0F29-47E5-A3DE-BB1964BBFA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9725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3" descr="U:\bife pics 2013\Youth Studies Baltinglass\DSCF0032.JPG">
            <a:extLst>
              <a:ext uri="{FF2B5EF4-FFF2-40B4-BE49-F238E27FC236}">
                <a16:creationId xmlns:a16="http://schemas.microsoft.com/office/drawing/2014/main" id="{B5D68940-24AA-4107-8DEC-BBAC000F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-100013"/>
            <a:ext cx="61452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AutoShape 5" descr="data:image/jpeg;base64,/9j/4AAQSkZJRgABAQAAAQABAAD/2wCEAAkGBhQSERQUEhQVFRQVFhgYGBgYFhcZGBgaFxUXGBgXFxwYHSYfGBwjGRcYHy8gJCcpLCwsGB4xNTAqNSYrLCkBCQoKDgwOGg8PGiwkHyQsLCwsLCwsLCwsLCwsLCwsLCwsLCwsLCwsLCwpLCwsKSwsLCwsLCwsLCwpLCwsLCwsKf/AABEIALsBDgMBIgACEQEDEQH/xAAbAAACAwEBAQAAAAAAAAAAAAADBAECBQAGB//EADwQAAEDAgQEBAUDAwIFBQAAAAEAAhEDIQQSMUEFUWGBEyJxkTKhsdHwBsHhFELxI1IVYnKC0jSSorLi/8QAGQEAAwEBAQAAAAAAAAAAAAAAAAECAwQF/8QAKBEAAgICAgICAQMFAAAAAAAAAAECEQMhEjFBURNhBCJx8BSBkbHh/9oADAMBAAIRAxEAPwD7O2luEWk47oi5U5WQo10QGqQqyrAqSiVBEqrqiE+sU0gbQQ0VTKiU3Spc1OyeK8A8q4tCuAuyosVA8q7KiZVEJ2KiuVcGq0KUrCioCmFMKUWOisLlZdCVhR2VdCkKUiqK5VZcoc6ED6OIXAILq6g4pOmLkg5VAhDHDmPdDdxEfhTUWJyQ4quclP8AiAQauNE2KagxOaH/ABVzqqzhiVDsUq4C5j7qio7ELNqY8DdAdxGdASqWMnmahrKhxYCQa15NzHpsjMoje5T4oLZ47hn62r0yMx8RgMkO+K40Dj67r2/COOMxLMzHAHdpgOaeRH4F8jBjREpv3/ApaTJU2j7I7E5bFRVxILJBXzLAcbfSIOYlu7SSQR30PVenwf6ioVP78h5PET6ESPojgh/IzVfiyi4fHjR4kJWrUY1zWue0F2knWOugXVH0mSXVG21AIJ9hdV+mido26Vdp0PZGXk6f6gY1xhriAdZGnOFu4Pi9Op8Lr8jY+yzlBo1jkTH1CoHFVcSoo0sKuhBAKIJQK7JhdClckBClcuQBy5SuQOiFylcgCFSqbK6WxuNbTbJ12HNNCehTEVQ25WbWxZd0CXxGLLzLv4HQID6y64xo5W7DOeo8VKmopzKiRgVVTxEuXbqA6bIAaGKI0K41zzSj6oA5n80+6pmsLoGaVOq0Xku+iabibxYGJWTQwznaC3PQe6ebgRIk5r327mVDaLSYycQTMSpLnbAntPup/qmss1o6XvzuVzMYTcmIsIP+JWfL6NOB8uFcHkT9VIO6Ua3r8oTNKrzU68GPYUVVQPk6x6KcvJQ1l5Fj8vbZVGSAfoVyNb9vqnaWIBWZKu1066j3VqfsmjYYQUzQrFpBBuDIWE15GhTFLHEa3Cu76EfRuGcXbVGzX/7efpzWjK+c0cVuCvQcO/UNoqf+77rCUPRvHL7PTKQUlQ4ix2j2nuFI4myY+az4s05IeC5It4o0m9uv+FenxNhMTHrojixqcRsuXByG+qFHiBKh2FBUFyC6tyVC9NRE5hzUQnVCqh6z+J8Qy+VvxHXp/KtR2Q5aJx/F8nlbd3yH3Kxa+JLjJJJ6/lghv/P55JStWiQuiMUujFtvsK+tdBdU6odOXaDuiGnyv2sqJK+KrBxOisBYAnXQak9gmS9rGkT5j0+vJS5UUo2KvtrZc2uADdJ1Kwn4pVM2yTYUMFxceabwuDJPmBH7rMwvESx2g7rXZxV0bN7X20Sk2VFIebYdBtJ/b2QXYqNp3SmMxp0F7a9D9P5VKDpGYkRp6xvZZ0aWHdXExEmdjP0U+NmOtx2QqRJnKWybTFrn4ukdPRVquFMBoM89h8wgLPnwxDW6kW2VhiAdL+hussVcw6qlCodtTPy+qlYzI2nYqADt6IrcS0iJg7FZZrECHaGZ/YoYzSBI7cv8qlFCZtNrOGqPTxQNjAPr9Fj0McQb6H8lOEzcX6IarsRpZlLanNZ9LEkRaQE0HSjoQ5TfGhKcpYqVlMdFldtT3T5AbLKh5pujjyN1hMxnNNUsVm0VXYjep8QB1simuvPiuiU8fCtWB6CnjCNCfdHpcScN59Vi08WCjtqynSYrZvU+KtOtvoi4nHBjZN9gBuV551YblCqYoTbYW7qXFFps1m8VqbxfaLj5pOrVPSTvuk/6yBf3/b1Q3cSvrfTSY9OSmi9DLiT1G5SVSATm15DTuo/qyfKDvc7T6qQ9rdCHO5m49APVO6FVk0y50QJ+QCY8F2jnE9Bp3KEKktu468tY5dEGtWvEgNGoINz0gwFLlZSjQy/FBsho9T/KzsVVgSfw8hz9UZjwJvbWZHsO+6xMXXzOtYbDUJxVsJOjnVjqubVKDK5h1lbGRpYIhxgiTt9vZO06l5dYfbb0WZgrEOJgaiNSNCVrR5XkkOnV03A26cljJ7NIkuo576NaIJJPmI3j8FvVdTpHbS0W0n5DSFFB0sY10Rvci09Ol1TF40SQ3Tb53/OSmy6G6NYANE3nT1uFD6hJJF+0+uizBiOvmI16fc2RMLUES58A6fZL7HZ81pug5Q4E2Rm1SDYWsSAlKXDHtNyIjUX19RonqWHjedNElki/Jm0Gp4oGx+f52RmQ0gdYG+2hSOMdA2tCNh8dI840Sa9CGKmHJiIH26d0bO4CdIsR1KljrAzYoeKfIywdr8vVCm3obRerVuCN1fDV5MzeUp4ugPmtIi1vVVbVGvNaKqIZu0q0iN/zRCqVCCIQaNeROt/T39tUbO02KhaYBGYoHVHouidYWe9sCxkfmqvSdO91ovaEbNN8/mvRGyxssvB46DfTQjcX2XocPRa4A6g6KkJ6AUGmZEe61sFg81zLewj5qcNRA0ATgfA5D5IaBMo7hLTq53ySOL4blByBxPMlv0AlMVeN0m6vHaT9Eu/9SUTu7s37p0PZi1XumDIKKzCnKXOExo0ESepjQIeIFMkkPcZkgkTJ1vcn7IT3BslrnNMy0m3aQNVDk/BaRBxfMARpyHopON36cgPQWSVbEF7iXOJJ3KE58WTom2aVPH8z33jkOQT3j+IHSAJFv3/yvPOb2smcJijcDSL9fVS0XF+wOIrknWwEdghl9kPE+UkGx5IXirczsZFRMUcA902gDW4jugUi1jQXakSANe/+36rq/FHGwMDaLf5Wbk/A6XkcL2tsSDGw+6ucQLBtiSN5Nz7QAsalW80n85qGcSyTGsZQY0BNz69VHEfI0cVxGHWIJFp+Log1eJF4Amb356LKNTMb/mwUhx211j0V8Qs0qNe4k2FoPKLJo40WOYctfr+bLAdXJup/qRuJ/ZJxbBSFW1CrZ+iAx0jqpbK8SzoDuaDY6db/AMqr8ICIaYv6qubkrBy0jllHpicUzqBdTs4y2fYR90yKzXCxn0+nW2yWDiFZlSNIHYLRZ3dsXEmhXa0mLyBa/wAl39NIDha127zuAozCZFj8lBqQRlER35fZbrOiXAnDVToLT7W1TDawcLmDsgM4lTMh4gmxgSP8oUtHwuJHM2K2jkUiHFo0KUgxp/j+Vak7Sd/y/JVpETlJBETdXxLABIO+ivluhUXqtIIP5/KPSxh05kGeo3HIpTCNzuawHKXOAuJEk2PRAwvEA11bxGNmg5wLHuIFQsIytkXAcL2m3NNySWxxi5dGn/UOcSZJk89SqeO6Ikx6mFatx8YsCoMO3DkWLWkEHSCIa2wJi4nqZsIlVGVoUo8XQU4hx1Ogj2VTU5pT+uplxaXw8EANIMutPljWx10U8RxtTDNY4UzFVrvDqZntd/pkF2TIZgtMT7TdDmkrKjjcml7HhW2Gn5dM0sJUqzkBeGCTcCN7T3SGMrnOS9opuIa8szA5Q9oc02tcebuV5Din6xaXtNIVIa65DsgcAQRGXaQdeiTlqwjC3R7E1DMqWSZcAbarF4d+oaVam55Phhh82ci06G2oOmkyEs79V5cQG0sQRQkXdSYWkkDMQCzPk9bgJylS0EYW9nosTW0/J/IS/jFUdUDvMCCDcEEG2xHNVa++9ldEMK55OiJTgWkFx9CNNB1lANa0CAPzXmgmtCViDGqd4Q3V/dBfXlDNVIQV1ZDAk3Va1W/L81/hV8TkFUQYYGEMYm9uRQalTSyilzVeAGAUSm6PwQhNqHZX8Zw3MrNsaFzlOhBjfQ84/hWLFLWmA2xI0Lf7dwDFp+RQ/FgA3IJ9dp3EGOQM9l5Dx+jtosAfz7q7Sh062YZhBE7DbWbHT1uiwDcSRrbUabG+6h45Co4LiEnS4kwvLP7hrP06/wCE2QpacexEEKptzVyFUtQmBUtB1CEaHJFjnMrmq1KgoLh2OObtHoNfmnadRjm5XS2CTPLfRL0H7T9v8plzJ1sdjr/kLeOfwyJQ9DvDaQYXue3xG02udtlgAzmk2bufTqvl2M4xUrOLnON3ZwLAA7R6Cy9/i3vZQxAgZn0XtabnVoBA6wLA6RK+ZArou9lY1o9H+mMe7+oALjDmvzCTBIAIJGkxuvWUeJ02VctQOc1gDnBticxIa2dGkm88gd4Xhv06JxFPl5v/AKFen4pTNOhVc4f+orMYHxcMpUy4tHSXGY08vNU5NR0HFOe/ROB4pQqYh1SoS2XtZTayPLJyZnTqAMp1/uJmwlriLvHxTyw3pMLMpJBa6pIJNjGUMAiFh8CwDc7p8zS0iDEQSJ9UbGBj3tLmkVWvLH1Mzm+M0N8hdv4gGptmytNyCpZot2jWr8WFStXp1KYa7w6Zc/NmBhnhuzA3uCHD0IXz/HhoqODRAbAsZuAJPcye69pgsIGve5rYa5tzJMkG+aekR3Xn+MYIeK+14DuwYCeybdJMld0Uo8Mf4JMDLBcC1wPmylzSY1IEtvoXdUtwjBuqVGsEy50ADWe29l6HA0s2Bc0CPLUFuYcSPoF5/gFBz67AJEAvnSzf2mypapk3d/R7LhNsOxuglxaSIcWkyyeUtIMdVsVKzaLctMhzyPM6LDkGyNvqUix2V1rkb7dlSpWzEkrb6OdvycX7oD6vyXPPVBfUhMkJ4hOx/P8AK4EeyA55N5PNQav8lKgoI4qJuhzOipm9VQUNE3V/LeeWgsEr4kme+yKXfllLGOGq0RABA2M7+hBhCqVwRE9YgR2i6A36qrqv4fspSAVbVIkttty9QNI06rWwOI8RrWi5g5usaH85arGDSCIA00MnXnrN+kJvD4rKbtI0nWe1pkaW57rzYyR3DmNBpkmDlcNet5brqdfosbiXEh4Ya14cwwHNzAOaNnWuT699V6AY8AA2Ma21PpuSOfJeX4lw9rX+LSaTTNy2JiZEj7fytIrd2IzwwmoMuoIi+sAEar11JwcJ0/Oi8TnvIMEaEW9o0W/wHimY5Hm5PlJ36HqjNG4ks2QxVjWEQsIUZguG7JBuCo5Fc1VyqkwsCXnZM4XEuIg3/PklcRT6HshU6N5B+f7rVUyjdpV5EH2K8Li8GxtWoGjyNc4AHYT+BeqY47z6rF4hgR4j431B2O6vFKm0VGLb0V4I0Zif9ot0lH465xbdxygiGkmATMkDQWFyEA0PCaSDAESZm/tp06pziePFdoY0zLmQdpAIPI8rraOa9V/cni+VozeBs/12nkHE9JEfUrZrVG1c5F8rgCY0cCARPYo/6V4R5XVBLS9xbmMRAMED3vziyvwOuXYerUe9gPivtGobY29BvOyrmnori0zqLvID/wArvpP7JWtSZ44Lmt81NzSDcOyxPTSAVbhmNpuwbDU8tRzXBvldlkFw8x00EkTt6rPr8VfTr0zVDXCnnLRSdIeKggQTaBGupVqSpIzcGm2OcMrZGVGmPI9//lf3UcEAFOYDiRE9Iv8AM6JRuK8WljHU6L/9Qsgh2ZzfhGUjLcQHmx+ir+l+IsYfDriGSSHkkFp/2EaEddQfVNSX+BtOn9m42sXATuP2v+6rUfAKc/o6Z+EvaIJLoDmxMgzmG3L91nfESGFr8uuUgx6+60jkizCWOSBmtPyQyJPJS0fNQbgrfogq490MVIClz+arEg/kJDLeJeytI1S5JAhcCQigGA4DU39NO6Ix/MR7fVLiqHeoQmv5/v8AslVgaDniP2QHVzqPp9Uq+p6rg4o4joYpuaWkAlkkGx8pjQ+86armU3EGPMBqQJ3vMnUX6LqGFuDlM3BkgzB5gkgWhN1nMOjsr5sWQbjaND1Fuy8pQOwvTxdN5DMuU7HQEeoJna1tVWvgzRkkuLHnoRMA5ZjyzG4udCEsWP8AMc4JkzDIsBcOAMSNJEET/dszhcbkBBzPaBoR5jPKDETYz89rtJ0I8li6OR5HUkDQgE6EbEaQoY6CHDaD7Fek4lhKeIZ/pWcNG38p0ImILTEdDB5rzDBNvrb3nRap2B76hiszQ7TMAY9RMK8A7QlmsLQA65AEwIm3I6JtmHsJIBOgGo9V5slsmgYwpJgXVXYaLaH83T9QiwaRAE21ne51CHTkkkE9wosKFWUQf+3WDruoGHZmOW8G5GnUGfdBqUn5iHAESbjlt1M/KETD4YNaSJkmSJ0tB9BHdFv2UWqVGgST2B1vf0XmsZjHCga7QC0vLQSZuHHYHpqmuN8Wy+SJtsbalYzKwOHp0YLR4rnuOpAsBAHQnXcLqwY9WNOj2GF/TDJDqrjVtYGMsO6XnXcoXHMS2hWw4DIa0Oc2IEEMdkAER8WVaPBX5qE06gqQC1pcwMjKIDXtbqZGupn0XjON1qr6pGIIztEQ0tgDWBl9V0JWyro9F+iuKVPBFMvyuBJYXU3EEXLiHQG2Mi57LL4VxEtw9RmYXc6W5jmcahcAWyCC2826k80f9N4at4VXwsoD4bLyCwROaWXMkGNu+wMNwRzHFroMWMSQAORMTOmimclCxGhwfFuoYaiCw1RBcAKg8pnRoO4JJy3uTeJT+K4nSr0m56d2kxnaHGbXIEZZmDff0QK2FbEtOwNgPwawkMdgw8Zcwa42OvmGsG0EBcy/IV7RNmzTrNyEU6raZYZhrDBkbeGWnQzobgLyfGMFUY+S9rw465pgwPiBu3vyTlF1cENAjK2C9oBLze783xtAMQIi0Qsd7CJzdwdj+dF1wab0wZqVOM1KcU6RyU2iGgWNzOYl0kuvrpor0OMkFxLW5QCHOFnDM1zYLm/2m9yLXIgrIe+ZJ3Mk73UNA37XWlJgb5xudjHlpGa0jKYcSQGvA+HQw6ADyU0zqsbCYosMjV3Xa1lrPJGut5/PVdGN6pmGRbsETruqh3PeykCeX0VmtG+q1MzvEInYTZVqVATdXJCCfklQ6LAgfl1WqFT5K7b26JrWxHMaoLiuz+ikKhhMTxMNMD4tIg+1x+d1OHxkwHsLnasJkzH+03iPmPZLsq5CB5HOI+NxHmGhLCPi1iJ5IFTiLg+HtDhABBm1+U2OknsvO+jqNM4t8GL2mW5iR1IPMbT7hDoVoJM2M7OaDpMiMovyJSWK4vVt8FjZ2UEG2l9bLsLXcZinF5tDbHcN37c1jkjoDVeQXA3B+Xtt3/lV8NtQgPaHkaTM36ja2nqs/wDqyTEBx/5b3nVwJ7a68l6HAMDBMAO/ujrYepC5n+jbAcoiGgAaHVxmI0Ht9AiVqsbbaSOmg7pU1AYF7EGB7qARcm5Og5dP4WVt7Ygzq06tPb9zyHJVqZnRANhNh+4Q6lR7rgjS0mP2t7KMHxaaj2BpDfhBIs4jkf7tChRbTYBTTywXPMxb95Q34gZjcnbS0b3VMQXO1yui1pt7KuCoMz5nOeOQFhp5p1kJxVsEZ+K4Ga4lsBw2MwbwR02hZnD+FF9cUX5mOkh3lBywDM3iNpv3XvadZkCIj2R6b5HP+Nl3QlxVIukDwOAbRptpsmGjXcncmNSow/DqdNmRrAGGZGoM/FOadU01qkt91LZYhhOE0qU+GwMzakTePUn8Kz8WyHO8puZvv1/OS3iAsvi2FLr2gazy6BZZrqyX1oy61OGyBI/j5pPGYBznNc3YC06wb+8/JaFJwAgbcrrmNBiDfaNOWnoFzfcTOznVcxcWyHNBOt4EO7jqsHj2Au2qCctRocL2uNvUL0j6xBBkzOnPWxOw1PYKMVgQWxctdcttlk65Rtc29Sqxz+N20M8I4C3z6feFUtvcD7gr0+L/AEu0DNTPOzuvJYWPwBY4WjTvMwQdx1Er0YZIzWgAhkCYME76HmD2XommaLHg/Fo0gi0nQX0DXEmdIWAxpabtID23BkWzGx31ZM2+7fD8Tks4CGwHGx8+axMWGkiJmOVxpfkTV6Y9Ur+hMIRcCDN/S2yNxPDNY6WGWn/4zseXTp80m1Oe9oHZbLq0c7VaDlkb+k6rmmyC2pBtoi55ErSMvYAnsMqGOLSr5lVwBWgi7mlwzDXfr1QfEIR8PSLnNawS5xhokC8HckAaale5/TP6UwQpmpxB7HvJyinTrfBvmeaLgXOPQloBGpNs5T4Fxg5dHyqnX8uQnyzMRv8AsVFRhEcosQZB9OQ6equMFle1r4EwbktF9JgSE5h6dM5i5p/6nFsGDBhoPm2vOmnJclmwDC03EFwuG9Tva3vKfwWGNQiKZB0kguAg76AWTtLD/CWDLTNxIMkcwA63faFpUxfTKBaeXUx9FyZctaArQw4Y3zkW1jry+6YovDgTaBzGvS+u6r42chhB9Y17qxfms2AJXNJeQJNSeUC+kWV6Tc3vbWPkpY1jZzOk/llU4nP8J09YuFD3sRd2GyXzTJ9uwVHgmQCZnYfl0ShUDDcHmIn8suq44EmMsXmbH3+fZK6AHTc7KSWBoB6Ok+iHU4e9/mLoE2sPTsjV8Q0Rd0cxp6oRxodGV46CdusR8lMlLtIKBtpEEEgw0GBY9jB7rmYlwbFxvYwP5RqdQQZvyg89VR1bObuDR6DtZVTYJGrwjEy3K74uYifQbdFpt+Wmq81Sqw/yk9lvYKuHtDpna0Wg6HufmurFK1xZrEMWe6HXoBwhwnv3Ri3/ABb5H1n8KmAdPl9FsUYeO4Q4nyloB7QPT+63olquGfT8xAMW8s5SQYvMSV6MmQQPUjYnn0skMVh3OMN8s6m/KJH3uVnKCozcUefdji5xBFx0ty7bojcS5pk7jTa/qtKq0URfKbWENvBkzz2Uf8Rp2BYLyZudeU+qwetMlWjsLVafNN+X0VMRQY8EPaC06kzy+St4TXGxi8QNAEw6mwSbHlP0+QS32hmO3hlDzZmiZ+IwTP791l43ggcTkNtI0Ft/4+63jg5dAEg6DUnmqYjCTNoPvyv0/lUss15GlJ6Ss83hcM+fDcbOIykm1pIBsbTpH0RKnD3sMOFzpF56iO1ls4djqbs2hMRBB6wm38RqGAIBnYC/r81vD8p+SZY3dNbPKk3IkW+WwlWpNmwcDO3Ze5ocTGXLBvq09OY3XGhh3/EymJ/5Wx10AI7FdS/Iiw+CT6/0eCcSJldJXra36dpONnFs3EEOGu+e4nkCeyrV/SkEBvmE3Fpn8tErX+piTLDOPaowuBAeO0uJAAcS4NzRILWkiRYE3Ow52CYqcSDGNyQ5zr6/26T+cl7PjPBqGGwbaHhsc+o4VHuImCBHl5AN8vW/NeLq4OmRAhgkmMsATezgOuk+yxnmi2nJGqUscaXbMDwnVwWsZF5IPU84Frclr0sIGhrnHzEXdbawDR25JjD0GtENECSUSkLH83XFlzN6RAQxpNyB1j7Kz2kw0gQDYi3qDvsj1KYAJAuEKk4h8SYyE6nksI1exIJioa2JgwfNExbWPmsjB0agBh7TMwSHTOpkTqtOo2bnWFZjACANP5Kv5G9DcrEaOGrOePOD/wBsA85n+FoYZzBmGUGNT1Gnt3QMeYBjZtuiT4IZa8m5kao48lYjXrYomQAdIBB29do5oOFwbWum0kQQZItf679UuK7pdfl9UTDNu7t+ylS4q0CY03ENmMozOP8AttAFh6fZVfUH+1oFttIm4QM31/dXG3/V+6XKUh3YdoYLOEzeABE2/Oqj+rYfibOoiLD15XWcXf6tSdmgjpMJ0aOHICO4J+qpya0OyrqhuGZW8x95HRFwFRzH6gTGkX7BJUvgnf8A/JP1AW7wfDtNIEzMuvJmxsbH8krSMJPyVTH6OKcR23BFotY+uuiK5xjT6HrurNb5o2sNf+UIFaxaBYZC7uIgnmuldFFmNgSTET/bJMR7fRQ2pPwls9jpzi4R6bfh6/8AlH0SuGYHk5gDlLY6eaNkhlKlHO0+JkIN5jmM0amYQv8Ah9LNJb7i56wCNdOYj0RsQ6KTzaYFyAdxpOiWc+GscIkuc02Gkj7m+qqtCE6xYwgDUXtoZ76+vVFp12uFw0wYHtcdDdRUpBxcSJJP7O05aIRYBTquAALXNAMbHMD62XO4vZDLDG5beUnSAZHY6RcdwnGYluk2mdNJBtodysXGUQ15y2jKRc/3NaT7krqtYinIO4+qya8BGfF2amNoNIcQAZGu/vFvnodEjTZlgjqI5W25hdQrEOIm0A98uqmkZJB0Gb5EQp4l/K3NT8r+fuUfTEgltib635zHW6q7ykEmQJtAab5SB0jIfWVrFgLPQE99Vg4hxzxJjMLSYsTEopdGkPyZQbca27/n7Pr/AKy1Cu4WDiBkME2uHkk72vHZej/SFZz8RLiPI2w5uNmknmBJ9l5XDHzH0/dWOIcCXAkG1x3Vx06J+VzkrPqPF/0tUrOztq0Bb+5zvnDSscfpPDSf6nEeafhpBuUf9z7u9gvG1OMVjrUdpzSlWqTqSulxT7NJRTds/9k=">
            <a:extLst>
              <a:ext uri="{FF2B5EF4-FFF2-40B4-BE49-F238E27FC236}">
                <a16:creationId xmlns:a16="http://schemas.microsoft.com/office/drawing/2014/main" id="{63256EAE-1282-4946-B13D-7F9D06CBB4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E" altLang="en-US" sz="1800"/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2A925A88-6F1E-4CD2-A8EE-58DC2FBE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513"/>
            <a:ext cx="4716463" cy="32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AutoShape 8" descr="data:image/jpeg;base64,/9j/4AAQSkZJRgABAQAAAQABAAD/2wCEAAkGBhMSERUUExMWFRUVGBoZGBcYFhocHhocFx0aHBsfGxwbHCYgHxojHBocIC8gIycpLCwsFx4xNTAqNSYrLCkBCQoKDgwOGg8PGCkfHRwpKSksLCwpKSkpKSwpKSwpKSkpKSkpKSksKSkpKSkpKSwsLCkpKSwsKSkpKSwsKiwsKf/AABEIALwBDAMBIgACEQEDEQH/xAAcAAACAwEBAQEAAAAAAAAAAAAEBQIDBgEABwj/xAA+EAABAgQEAwUGBQMEAgMBAAABAhEAAyExBBJBUQUiYQYTcYGRMqGxwdHwFCNCUuEHYvEVM3KigpJDY9Ik/8QAGgEAAwEBAQEAAAAAAAAAAAAAAQIDAAQFBv/EACkRAAICAgICAQQBBQEAAAAAAAABAhEDIRIxBEETBSJRYZEVI0JxgRT/2gAMAwEAAhEDEQA/AKMWju0gqS4LgHvCoAOHDguLuCzHeFOKw4B5C6VB0l35Vbg1cMR5Q643L/OYyhLKDUjlzAuRY3uq5toKQsng5ORwpJNiQoZiHAPtAO9dMxDwk1sCYHhM0tTkOD7II9ugu/6aXN6AdO4XEkqIIOZwXfUe0d3OxeoiifPDHd3vUk3dwQepIq0cwbGYlSa3fUjy/b1hQ2bha80tCvB/nEuKIZBIqKD4QDw0EomIexDVsC3zEOVLR3QFw4Bbo0IUMTxD/wCR9y/vJhWJFQG9kK/7AND/AIpgCQdCpag3o7+HyMUT8KAJ6tg48B/AgoWjHzUc6xZvoPnWOcPX+Zo5cCrVYsX6Xiycl1KIsR8P4gNSmIa4rSKsU1sngwSkIKyHPMkVAL3LsQliKs/SggmdgUlQTzFQFBmJoCS7eY9z1jmHCAhSv7Q1HKiWYdHdq7Q4HBJ8sEJSylABwoEtmDN0D2bVxrCJP0ZV7Ea8EZCwpIZKS7MS5NNrAHUtF+GlhJBCmBLpzKNiS7GlPD5wRxvDrw6AmaGmKNQ5cttRmZtOt7ZOdOUrMTmJcXr7TD1tAposqZsVYsqykMQS9bPUvT0Bdo4vmYsSGcDXyAsa6xj5ONypcGrDU16ecF4XjswVABSCHfR/pAabDSRpOHzihIJoCaFgwepG4+xvBM+e/MZjZkkO4oX6GqX0gbApViPy0IfM4IAD0sxvS4P1hvJ7C4wpLSlUoASE0INQFGh8oMUxHQvnlK5SgjkSSbBQCjsA+UVIqA9OsXYELMhQlTVFCQFELBc1ykJejJYh9imNVh+xU9CJYSlDg2pQUNVGrdEgvvrHuFf0+nyu8CjKVnduZbAqIrYWTmpVyqHabYphMNxBeHSjLmIUgpIBBYZieYAV101I1LgSZpWokguGMtxUkgAABwHBA9/SNtiv6WTCP96SFM3MpVagE0FHsWFzuYnif6ZTUoTlnSicycwAUByitWuS+gakTcHVBMd+JClpExR5WQ1AcqQwAFgXcndzvAUyfLK1Bw1WJU3SoYM1vFRjbT/6dlSipc6Xmf8ASgqNLFzlrC7jPYZcpP5RE5Ci6klIBDWITuA4vV4TiPxYpw+MkyZSh3gKppCAA9GqS50LgP8A3dIE45ilIkqRNRyDlQzFt8pSS97g66VELOI8MQZhSwRlSNCKqOvV2HhAJUQRKWkOkcpHVlMdDcl71h0kAZ4OclSQQVJGx3D26N4xHH4dSiGDF7eAJfxivCioJGjU8H89ovQpX+4EtlJKcxLFzoBU0fpUVjexQNcsMMpfzHV6biK5UvO4VRtSPXyaC5qJSGK86xZ05RsbMxvpRwaiKzw/ny5yQ2ZIQCVLTpyig1uSaGlINWK2iqaokAAZklmIso+HT7pFAZAYDMpnoaAavqS2th1g84SctkIl8pdiksCA9yeo0Z4Pl4OQifLoShSVZ0uApOUAGxZ3IvS1IKi0ti2KeHKbMoIBzAhmBYHbNY0uN/WucicVFk00tbzhvMOVsoN6167m2nvhf+MXpZ9SmETdmR9N4mSnkyZiXAA/scHLVti1GY2eMvKmFCipJU+WqSGPtJBBBoARy+V6U3fEFS+7Clgk82VQSQ5YtVmIpbcxj+JcPISlSuUrKgg5AQpNLj9LkPb9MdeSJOLE3FcEmWoSwCbGhdwRmBDHZQJPjC/hxUlSil2y7m36rVqW94hpxGqJZICTlyU1B50kpuAAWe1PKEuI5aJLX12p5/4iHRQ13CZv5iDm9unmLRppkn8k2AYV8jGG4fLaWoC6SFPb11jT8O4oFyFl9x8G9ziJsqhbMQpTGrqW19/8wLxJJyrlpFVywPMFjDCXmYHRGUl9yf4iGDQkTFLWKJ+LP8fhGRjFYjDjOpKfL4wsnSsqm2h1NS08nf6VhdxcDvC1i0VsmPuG4ta0SggZmISUZmKlAMHBLqHNYFtCBGomcTxKQnKO7lhIGUkkgvooCtRZRzOQzPGO7L4sJCgXJCgXFre613Hxj6RgOHGZLZZKkZMzAgnMtmS7u+r7NU3goUxnbGSQULIUUkcwff8AaXNDewZ4zsu0xgU5cpAI6vWPpPHJBmFEuYsrzChUAHD2DJq7DmqamM/xfhi0SuUSkpDClVU3c1v1iE5u6SO7Hji49mEC3SE0rUPoRSL0T1JKmsfn9/CGc3s4sqCgoHWzQVL4Ck7g7/ekOmJRtf6R4wZShykoUD4hVG8A1usfYgY+RdicGmSFKsCof9R/MfRUdoJeUCrttF0rSOaVJjWdOCRdoXYji0oUVNAGoDl/Ei0Z3iGMmLO42ZQb3RiO0HbiRKQ6ZneKsEJINetKD37PD0hN+jecaxaphBkKSAWBJPss1Rym+1G0PMY5x7EdxgFkTHZcsJU4csEJctRyQbUj4ZL/AKgYnvQsEIQ9UpAqNampMbTGceXPl5MwVLKkkZR+0oOpYjm0tCTkkho2mGy+3JTUocUr4+MOsD2olTGU43INI+fz8IQpLFnSVKHR2TTStYsUQhyur1t+1qPpWOS7OlZH7NxxXA4bFJL5XP6hQ+sYuZ2JnfiEJQywo5Uqbf8AcPidn3gVGJXL5gohNwS7V0rVxbWHfCu0hoFe1S/uh067C6kF4/8AptikTBLlhK1KD94ycoYM1ag9a+UOOD/0mlyvzcdOExq5K5Qf7lGqh0oIY8O7RrzpWuaChspC2oTYg3eC+0uPVNyBMxKUAhSidW209TD3H0IsMm6ZlP6jY/DGSEIkJUWosIpKS4qDSpAjBdnpExc0JCEziAQhJmBAKjV2d1FkswI8RDTt1x9cxSECWRKYsAfaUKlSt22OhjNhcyUc0uZ3akpqU0JZSWYm6nqG2is5KyMo1o22Iw07ulTRIlySFKQtbgqdKMykhKWTmBNzqDQGsZpU4BSM6nU2VyRQOCAQAGAo+pg/E8bVOlpBOUS3ATmJBJcqUblSlH9ZLl4T41QLKUAxoWcj67Gn8RHJLk6RMIVMcOTmrsw+NoS4jGJCiEpHmCavF06aVhKUhSWKg7ku1aa6R5AQgMSonVlC/mDEkuPY1M+3LXnSLlgw8hd9DavUxneL8NElaM6k8xAS5LO9VWoR46+EMMQVypqpedRSgqqwDUJGm4tX1ijBYOZiCFKnBgosUhQUAEqUXzUIATYNpZnjvchEhRjOGiYiYFXTnCa37moGr8pNd4zv+kpGU1D60Ltt0GsaVWL/ADTND5e9XykEMlgzg6qT72hJxhIRJkMp3SsClsqyBT/iAfMRzyjZUK4PLAN6K99tBFvDld2qZLIooke+h+9ohwWQcqFpGWiHF30OlADUDpDHiuBCUlf6krIPkae+EenRRdHsR/srynRHuUW+A9YmiYBImOAys3uofc3qY9ipeeShqOkqcdVa+m0DYzFZMOAQ9VaipUf4EYxkuIMVJUNWgXj+FyqTo4eCMYp8stLMfrSKONOAl6kQUIE9iJzTF6EJJBIe1DSxHPW+sfTuEcVEvCKQwRMWoKZxV2SSKO4IBY3d32+UdmEvikB2zEin/E/MR9AnysiRkCrDMHe4oQo2udrw76EdkzOCpilKU3/NJJU59znL1gBHBe+FUutRGRnL5qVNfHVnjv4lZ5DzEcw/UBmoKvRgR/6xv+z3ZlKO7nEZcrkAvdQaot1cPc01hYwT2VjlaRj+KdkcRh8uZIWCwBluRm1DM409YJk9mcrCaCFbA0D+FzGx41xhEoFSVF+n20YriPa9ZUn8oE9F5S1S/uuzVivBR2xXkctD/AcKCAAm3n9vDrDpCOZRYC5KiAPhGawHEJk9AVLmLQxZQKUkjcFxQ2L28YYr4OZqWmrVMGyregYP1aKrrROxv/qEqbn7opUUkJJAKrgH0YiPhv8AUTsmuRPXMy/lTFFSS2t1DpU/bR92w2EJTdSj1UfrFXE+zicTLVLmAMobOAwOVhuDWEfRSEqf6Z+XFSGAG5ZuusaPslxEpnS5a2ypKjWmh16EDeKe0fB1yMSuWQxlHI/XVX/k7+YhXizkmumhBBHjC0mhpx4uvRu5M7vErmJJJWsgP+0Ch9Xp0gyThEzSJSaqNqtmyir6eOsJeHYvPKBkpdhzAfpUpzcsGuQXbe0Vy+J92XDqABFNX9ryqz2oI5XHYyQTxidnWhNnUpso5RlqWAoNLawn7k95QqobuzM9WvpBYnrnJezEqowZJ00YZgT5bmK5ctalAGu16/z/ADGEbCpXHlpKUhlKBvQ+d7a2gmZ2xWFArJcMWpR66gwrxGHKshSlkhD5k2ICWUbHUVbY9IAlYReWYpRsCkB3NLuelrj6sMs04kuNdoBNUnUJUTWxJ8q+kUzErxIQlKSAkJLsCOfVRG5t4wtmYszQAQAQXfUswDNGg4B2j7hKUqk505uZRVcJUCMwYnKCPZZi1i7RRL2xJNydiLE8PmS15V8oUyqAsBUjl2G2j6RehZUCTVAFTS5oDpdoP49jhNQMmcke0tRbOD0pR28HO0R4Pw3OCFMlALFKiXzammgrDSoWtkuH4UGoJBYqZib2Ivd62FU3iEnh81blKaORVI36+MMO/Sc6Q9MqQbqyI1JpU38KR1GKkoDVXuXXQ6jlLU8o529mmb/EY5Sw6gpS3UScwFCGYOTlo+8C8Jxs6VNKi6goMXWl6ghmIL0MWrSLfAmOKQDesS/9EidinEhZE1Jy51F0g5WyspKakhlA3I28oX4rCraWhaXPs3oSwSCNHIYG9WjQqw7LTlWQShzQV51AB221ijHYcNmBOZJBBNbVa9BTRod5nasPIh2YwS5eULFdQ79PsCNNiOH94kp1Uq/mK+6FnCMRmMtbXamziorsY0cnmUkAm7eo09Yybky0NowOPkGaO6ICUSpqEAkByA4mVuGcF+sVY2dmQKF3KiWZg6mptaNT2g4MVAsoIXMUsjna2R6imjefSEONkTJSVImDnKARrVtCNM2b1i9UhmmZXBpeeg7H1yt9Yn2tUFFxQB/NyketTSD+yWHC1ZiHqp31qC/hUCAu0mEXNnskFRcpAAuSVN4lqeXSB7FaEfC5pE1BdiFCuz6++N9LwUyYOUZzsHc/w96ax3A/0hxKkyVLZExak5k37tABJUsv7RLAJHrH1/hPA5WHQUpAD3UfaUev0jTjbBVmL7KdiRJIm4lhlqmXmcA7q38PWGnFO20pRKQrIE0K8mYHwhd2+4vLSRLlK5mLgGkYuczJSscygcjEsSDUUsz1JMLz4DSSSoedoOLSlS8yJ3eLJCUlT0e5AOgFT9iEXEMEiXPITpLllyXJKkuX/wDaCJHAgeaYrmNOUkADRLvVruwqTF8zh0tc+dn51BSQGUaJCWDs1aRKefkc/p0U8L45Mw3slBBZ0kAP7hG+4B2uw04ATFCUs6E0J6Kt6xilcCkH9H/ZX1jsvgGHFpY9VfWBDyHECbPscuSlqWI9YuSI+UYDFGQ4krVLVsFKIf8A4kt7o2nBu0S5gA5ZimqBQ9aR0wyqeinJCjt92NTivzAyVy+YlvaAqQpr0FI+AcRwqjPUlIdnPl9kR+spTKSSUkPcGPgfbvs4MNiJoQWK1ZgQFPlUSQlLaC2bVqERRumdOP74OP43/wAFWNwGGkqwyJC1qUuWO/UoMyyf0gigDs8Kp2DUFEkkpIJSXFqt4CA8RhVJKanNqKE0t7JN/kI0EpOYDOG5Ugk6NoL0p74GRVsjGa6KcPJypTUlg999Kv8AYeHPDcPLUUuoAlIPMAMhJFb++l4N4mjDKTLlyZUxE1KU96pZBS5SDQjXwtaK8Pw5RWlSspOVLGoBajMxdwK0escknTA2AY7hiAtIcv3awkGWC7Je4INQ9xTrC5WAz4YBKkvMNmy1LGperVDMBGuTKmgVQhXn7hyxCYqaAkDDp686W6NTaF+X9CuTM5wjgSEulYCife/XaPThLQvuigFNXAUbhg2bLQ0OhsIfmZPc/wD86a//AGD/APMD/hpxASqRLIA/VMfV/wBt43ysTmxLieHEzXznKR7Klj9IP/F2oALxCRgSlRJZwQQp7vWoZnDRq8PKW5K0SgaChJdv/EQXNwqSA6Qzv9sxjfO/YYybezE8XSqWo5WchAp0Hpfr74SYJa+d75q5ixsI+gcR4BLmu6lgFgwIDN5awMeyUhyylh/CGWaKQ7a/I1TjElq+Q6RYjFDQgVD+sWpwBVfK3WnoNfjHJmBKXBSC+4+lYT4yNA0ziIMxCdkKYk6ZklvUn1i4T30ozm7fxC3GpKZkp0hioizio9bwf+ADE5Qo6ZiQPe+m20O4J0xqOcDQ05cuhSlecHop3bzDv1jXSuJiQkqVUplLN2c6aG9IyGAwypWJSaEEKS4UTUVudfrDrCYJWIUvMeQSzSlSLerGGWno7PHjGUkpdeyzic5cyfJ0ShKlqerZh73BEJe05VPwkqahBK0rUlgCaFRFKOzi390aPGKGdrOhHnyi8LJXEPwhZKZhRsFAJF7UzVPWOpqlf5OzIlJKD1XX8mV7IcNnBYSZMwBSyFAoVZk9LR9O4xgEYPDzMRh5aROSkEKIzK0ByjdiYxvFP6szUEy0ye7Vvme4ce5ox/Ge1+KxFFTSEm9WETWjjlFL2fT8F/VbCqw+ZRMtY9pNyVasdfOsIOIdrMRiuZK+7lH2QCMxHjpHzNUkJJcpJBqQCa+JAtG14Zh0qw6C78o12obncRPK2lolKbS0WFLFykEH2iVOT4nxi6TzK7xgQzIrZFSSNsx5m1pAWNw7pyhJzKokA73PgEvF8rBlNkEdNvn6xzN6/wBkG9Ww84kiyVF/DXzgLFLm9/3iEuFJykOAGFmNLV3vBuHw5IPKz6ks138aRGYpjYnzb/MWxePN9Ls4cnn4cN27f6K04mYugllJDVVat2AvBK0K1KvKnwiA4gkBma1Gjv4lNxHdj+n4/wDJ/wAHgZ/rWa/7caRXNmhFQHOhL3jQdjeJdxMUZqnSQzkVSaG4Fjt4QhnKC2eD5aSECguSTu4A+UdePxca1FHE/qnkRak5bXp9M2WJ7ZJztLAKBdZLen8xju03EziFZ1oSyQwzZUgi/wCq94sUrKhyK/WFGNxYSkkgH3RT4YRQZfU/KzyqUqT9LRnMbi0rWECWhLUdJDVapO0OOwK5SsU6x3kpCFFlJo7JKaPcqe/7YRzMcgImDmzroSCkhgX1GatKhmIht2cmFIK1JKiFMwzJVyijnUNRhT0jg8iVRZ9L9OhGM03dGo7YyZaJqGzBagNQxSASLlwdGF6QqwuKH7TW5b1F4jjJPeqzTgolwHLEgH6au5MC4bBIAUkBaUk15wAdiADptQ1jzZNT2z2ssYt/b0NFYwbK2fLHPxI/ar0hbMw8p3qLcveH4vFLSnzEzAK/qU3S0T4ohxHKcT0UfKJicP2mFKihnC1eSiNxWkRmEZRzK9dt6QvFAaHSPBr3/wARIl2cdBCILSzX6vEhiEA3V0IekbigUOCB0beIsncQnSvmvV7F/mYrMttR9+cbgCkas5EqqCsjVgBcuUgaAUDmITOIL3vcEU/x0ikzAMxbm0Nm8WN4rdz0jrlJjlXFx3kslPKU8yQLuA+nu8I9g53eoSvMSDU9CDXpd6RfNS9tn8vKAcHLMosf9tSgA59kq+T08fGFvkqCtmh4BIklZ7xIUq6Xtq7dSG9I0UtAJGmwAYBugj59xudlyBCiklQLpc2atPusaad2rRLwxWv/AHFDLlB1/UXqw+sCKZ6njfdHilsTdrca6Zis2VRPI136dGjH8X45NXKyAtMFHSXz2qPKJ8R4kqcVlRIoOVyxrQMPWsJsQlkk7X89KVrDubctH0j8WEMD5NWgITSEAkuokje1/eYpmEk2NLU16x3MyAGBrepIOzPZ6xTNVQ8pzPd9xtd7G5+vRR8hI4mYHYqAtQOfIM9a+6HvAsTMUlSZde7qRZTHb0N3jOgsz39ndgdg/wAKQ37NTlCYrKoJSZaqkftqkMCHJIAHUws1aJs1XD8LMW83NkNQBS36jbU08EiGeGkzHDzCQLgt9IHweEmISAdB41uSRveCJkpQCi9g9rdXe0ckVymmcmbcHX4GPEOII7rNlZbMdi2vmPhGcn8SoYnipq1IukJBoTr7rVfaMrOxwWsJUQjMoDMScqRYkgByNX6R7Mp0fL4fHnmpsdjEksahJ1b4RTg+JZyQaN1pEEcKmzUhKC0sChW4KnJJOUPSrC1oc8P7INmHfNR1ESqDpVWtBaJ/L+zu/psmnoWTcYU1CiNNL3rGx4RiRNRKrRQBPjrGWHY0qUfzSXt+Voafuv8AMxp+znDO5AQSSEjVnFSTal4tgy/dRwef9P4YoyfphXGZozWo1G6RjuNzDQVq59I0mKkKWslNATVRt4dYccD4JIlLClKCpqmYqcZUi+XQHqb1imXLSon4HgyyZOXSPnK+ys9XNkUmWVMCtgRa4IsXu7UNI0HDMGpLS1BgL1d7uS93dyRGw4niFGZMSCHSgMlg7mo0Ng1AwhZxCWlc6WDmC1hOYkMAW67AeTR5OVuTPsMWNYlpAHFJa0spGVi7JBcgUAFXpt4GAEqmaihvaoLO7Dpq0Op3B1MopWGSSBcPq4+9YY8Nw3cv3hSEq0oVHLdvX4RFRk3tFXJszmKTUZUBgwNRVqv4MQ/V4iks4KXDaAaWZ9KQRiTlUdCMzihbo9jSKjNa3W/yiMpbEcmUScOqjI1DOGFx61iybILkZQGJ0NPH5QRLSFasbhzyt9a+6IqmsKFnvsfrAb10CwcyaEMK+McVgwWoD5bwQlW8eSCBevT/ACYQAPJwrVYRemSNUoPUvFqQ3UXNDSrR1Ckl6a9PnB2Y5NSp9SGa21B4RKbgFhGdIBDF61G9PIGkFKxaaZUPX00brAmOx6pneS/ZKknKQGZg7tu3pHoZYxhRWEL7EU3tTJSpSDM5kguK1KbpG5qfSJHHCbLWE5gSAAairZkkEbGkZ/gntzlFWUmZKzEpLuCsqBYE1I01Idob9oMOtCEETlc0xdCSRQMkN4ijfuDRKo3aHUEthxKlTAk6APzOWJOm1IYSgkrTLLlRITVJYppmIIozU/8AHSMlI4qqVNSFF2KEkgklaXD8pBcXIsX0jayZsvvpcwMoZM4OjBJNNCKA02guisXXQgXLQtWVIy1IcgWo1Q9Rm92kC9oeCDKSgkqSK0ZxSwFKh/KGXBpH5hU5LrcmwOUD78os4lKBnqHLRKjlveh0vanWFTp6Hc5NdnzlC1WDlT03oL9CB5wNMQR4i9N+pHxh5KMtSVAygrLMVXMxOYACoIIAItbeB8XwnuVJzMoF3JYZS1HLFvT+LKSuiQtnYYpSSfCrOGHw6v0i7CrUiU4YKUWTYMBq56j3R7DqKS2ZgQNCXYhqA7uBXrFmKmVyAJU1SU53NyXfY1PgaxQQ3vBOKd4kBZKlEBmSRd6ks1GIakXY/E5Uq/4E1DaOxF+kZ7sviFpPdkXSF2JoRRyQ9C9dX8zpp8kqQSoKIIO9QzVPj8DCR8Zd2RlBNUzOK7VL1loS/s0dixJNSQQ4FGc+6FXZ3EiZik50ououEi7E2A38olhOBTctAggKDEEavWgq5AAcuDpBnBODpTNCipSlpJDBIAIOdyVfqNXB8qMItJWqMscYxUUujd4YoSXUpy9gH3NaxObMUQVIUc1C9jQHXe1qwsyhg9WcNsP7iwvvDpM0FIcVIrShZrXoHdnYRKONIaiuVM5RyvyqBpru4v4mDJE4B2S+Z6PbxN4FmnRtg2/8+6DZvdSku/MT7P2Xjog1E4PMxvI4x6itspXKDAKVlzEUFaHX73gdeJ51jnA7k5ZmYMCDpR8z0YdbQGviy+9zfqCgctaBKWNHrT7EdxGPyMhaCCk5uVVwtiSxcFJDcrwkrHwODVR6ApCVTJo53mAuMyhcGlXgjiaTmUZqytQZzdnLALIcDVvKKVoRNmqVMDEkEMwAIIBJSK1A0N4YYVcqWVBKFEM5JIPse1sMoLXs8R4P8nYkcmTylHdF1LUBlIfVjQi/6YniZzgoUOaV7BAapYmzMGYu5+cVI4opE1TIOcijqDB61DMwe1BTxgDiSFBYmCZncgKIDFiNQKORrv5QeLDQTKw4JdKgsh3Rcit3et79NYKxPCVgvLAZfKahhd71FvXxhYMQmWe7lFVVAE1CvJLCos5NW0hjh86ZSxMWpQLm/MHOtWep1o/SFePQOJVhJaEhSlzQTUZUk3FXNPZcf9oHOJclZap9kaPW3S3lC/iM4iYrIoZS7EG4IFzqS5p0jk8BBQe7mBKg4JbmTqeh8NIn8LoDiH5jlUcpZJFzvbT7eKUz/AebO59BFE3lBooIXzJBOhLJdrmhBptF8jFhhmluugeoORqgjVxC/ADiz0zEFII/UCX1DeI1eL0TgoPn8afCkDYqeCpkqAdzlSnM22l9PKBE48gAAjyJ+kD4tm4jyZiElKcqQSoskhVtfIQPxnGpTMY/7nNlf2cqgQnycZb62hTw/jagVIW4OdKgdaOxPU0jOdteLJXOdCyGGUpdmKSw184eVzkdaSQ5wCgqfigkJy5nLMMwoKl9a+sETVifLUlXspYoy3KhmQn9VyQNAPJ4Q9nx3iSdSdaZq8t/AnyPjFq54lYgq9mWSEVDM6aEmtHY31gewnsTwtalrygLKGzFRaxPsqd/IGwiPZvjAlrIUXGWYEMCaqQQA1wl1XNK9YfzB+FMtkuSCoqYlqkPXUsoP8LQr7TYNCVmaiUkon0YE8i61ABBJZqWNzDJpqhaob9mphMtyXJJfz8Io4ljnmTWZyNSAxJJoPvTaAOG49UvkCSQlQdkl3/VVsunQ0trEsL3ikrWlOYlTlk5muUv0ajatE5KmHsGwMtKkrStkkqAJpZhQANR3LXrFuKUpmQAssH5Spg7UINTcsG9k1hjhcFLEsFapeZaipaGGZxQCh9l35aC0UycOllHnTmTzZVNVejasCQQNHOkMu7NQg7P8NE3EypSs/MsACtEgEv0sOvSGGBVLlz1KyO6lApCjRFil9mYk6s0XcBWqXiEskTCyi+Ut7JoVUYmlttWDLJYWrMHIJTVIJN6gUJ6Xs9YumK4j/AYhYVlzFKiEoYsCEsVoykhxlFGFGV1eNXhsChWUB5mhdRatxZt4yXBccoTPyy6lKHMpL2FUqLksTZuto22BzpSkXIu6vW7k7eQh4sRmVxvBkoK25UpWRelauQzOAfsxdwXh+adMCJfIg5klRY6DZ1OLbCLu2Q/IIQg5itjR3JY6DppWsDdlpMwDvFqSorHtWJFRUbvY6tDt0LQ5lSznDJSQeulQ1aFoJ/AHcgAhQcClNw9qaVjyACogJDfuBFjQORrS1PqwxOVIKlGiQKBTZnt1Zj7olyGo6EALSzGn6WYC5y0uTp9IW45SSpLTELzkNysxIOUeN/R4GmT6M5ukuCd79abwBjQ3M4LAkO1VEu5eoH0ENHbJZIKSpjgyAh5gBzIX3a0K5iQrLlym2+tKQBjSUzZYXLKUiikX1f2mdTpbwKY5xXi0wIkAhKit1KyUYqAYKAJ9lIfxMQHEM2YlyurZiTkBU5uW0Glnhn+xI41DSL5+PTMTlRLysaNQkdTck+kewyXzKCAQEhyD+mhZiw018ogsKRJA/cp9wQ2+wYUi3ELCEMyeW4uQogO24v4QpYo4kvMEkkO3sjQGvnAUtXtN7L1t4Bhu7wZLeY1ADv96D5xSnCu7Akkg0anrYxgh+FW59rMSNbig/V5CB+IY0zErSCQAQlIBqsHUg1DAEh9w94hhkgZ1ktlFhTStG8oDk4qqjlmJDUKkn2bNarvTK8YxyceUpSFB6ioBDbvez76QZwsCUsCZmBSMxLCjB+W4U9suu1jCqTjHKFkZkpUxBubOCw2t4UhwZmVJzciSqgDqJDUIoOVJariimaka5AOY2Sp2WjmSdCHyhqMB4lm1hTMmqKioDLlDe1VhZiXIhgnPmTnPMeYKKuVSVM9Q9QFXt6RHHzEJmKCKpZKSUuoKNzmI60rXlcPBtmKe8yzEtmSSxdq2uHOpJfwEFyziUZgiUSCSfYJv5+fnAqAoIJ7tC+Vgug9kiqfUXrzQKntTPTRM6YBsAGf1jJhYn7Q8UQSMqku7OQyi9qAUQ3vLwt4NgRMmeyFKJJLgknYDYaWGsEf6flSSJYzEXyuQBQNQso/C7NHuDqVLdBEwGYcoGZQceySelVU8YhWixpJfCwhIURlQPamCiTRixYi1LXNHgfi2CzKlIKlFK8+RTKLZh7IoxWxFq9QID41xMy0BABKSpLJBvrYWqXs9BCodp5ktKSAlQSssVJYAm4SHfuxtuA+0LCAHo2isOCkd4hWZKAgqcpHKGzV1LeTVieK4ZKEsy5uUOxE0E3bl1DFw+uukB8Ixy8T/vBFUZkhLgEqIACgE1OrEmm0G45AlgMM+f8AQHOatKFhlGsK7QTE5psqZMSoHIhfMAWD3DtRyBQfKGWGxoY3YkWZ3IsFCrf29IW9oJlSkgBiAQADQmoSopDFxXd2FAY5wwkSycoIKhlAWBcvY6s1qXvDuNoWzSTuJkMFMQk/3DQs+4I/cIgOL92hfKlSicwJAFBzC7uomlNCSegsjE5pgp7LGpTpRmzMR1pDvAzEkKKVJlgm5SlRDEU11ItU10ETinEazKpxqiAoncZi1SoNW1OUmxagMHI4MZpBBBzABwqiScx0rQUfXSGUzBy5SpgzIWQ7gEMoG50ILM/nB8victASqXKzZakpYnRNSR4a6eEWi7FbY64DwoSA2Z2FUmZy5iSSWNX16wzlThmcPUUJDAN1NP8AGsJl9o5arJqk5i5AY2Aqzl9BA8/jCppYEcqwE5XJdqC9yauKlulK3QtC6UfzleynJVU0qqVEFjZgyi7DRxUmjPhiUpQUJlhmTlL1axJvzU1ilU6Uq63KQwIDm9g3X4VjycVkJSHD1BfXzhZSCkwuTOCVZS2U387VIp/Jjs4FSv7SCQSdqX2pSE+OBBzXGrVfx8fGJSsXmA9o1owo3gdavCpmYdKSpVFPcOke4fzHVSkqUoGrEjws7t8IgMUQklJ59zf0gKVPIzuC5u5oTofFoeDFki1YQkKQnK5IJUxcMS4D01FosksFfutTKGdNqHqSYGyhZzKAJAADaABoKw3M9nfTaGbAHTyAgBw9wLtS2wheSXLD2qesMJWEd2S7A6+/x+sDTpWWkAwMmUfSjddx0icuSoZqtoHHr51iSWcvTaCF4yXKlZ11dTDNubv0jGA86kpVlDk0NA+X9TPq2piSpa0lS3CEKILEvc0TksQD90iyQorQFzEM6sw0cGqWfSFvHcWvvAlYajoTaj0PWovDIwTi5SVSQmWEq5kkUYhgQX1rvcVgnCcPV3pV3hSMxICiFVZhmoHSz06RDgsv8t1ZgpRKSCGygbg63j2KWyfy1DVxUGlj6wbMW4pC3mBIJCmYDlCSlhyglxQCvXpAuLwi11HIhwMtCCQGBNGLgm9oYzc7EsEcoUQ16Wcm2niWgE4zMJaRmGZRBAdJoSG6FmbxjGsGw3DMpJ7wOpJDFqWIet6AvDDAdmJUxAWqYQ9mFPju8SxHDqp7ygarFyVJa5pRiAPAw1RxJEsBKQUAAMkN4VfWFaAYaagkZT7SgWJrlarPqa3f0jgCEIDrJzjQORku2rMPRoNQxUUnI4SKEkuOr9X284hMls/shxalvIX/AJjibaY9tGKx0lUyYyQo5mY2ABJeu9q0gqRwBABJdRBHRhqWudvKNCZOTMrKpQVW41drdNBaPIS1VZEgsa1Ir4RTnoZV7K+HrmSUkYdSszE5XDO+mzBzcCC8PxEqGdeXOgBiSARmBcM5zMo6aM8XTJITzOV5iwKi2lSwLt0rAyJIuHbx8DfyFoHJDrYj4pw5c6aFlhSxLF3JtY0pSHGHwWVklQSQHUEhnBelR7TXd7mDZSwLbU6fI/xFspSVcpl3qpRJtQeVKht6RrbEaF2KwqApkkN+pQfSrOQKUHSPYeUUTCQkpBIZTCzMSCoenyeDhIQC45XPlS9B4eMDd2piEqzMSxu710t8o2wpHPwqSSpiokMzsKUZq9STHp0hRPKAHApe7dGBAesFqALsQ7XBpQG3UxQiUp1BKwh3JLvtS1KP6wUqZiPDOGKGYqmBCVVIBCjyuRer10agO8HycWgH2eVyxJbmo2poX86wNPWJeXK6lKD5klmqa+8CL5UpPdhKhzHMdD0BLak0bY3g7YeieKlIDJKU0AZhZvk4gYFKlozAAAnmYqbLY5SGNRUdYOmYVRKSBUMkNWo1d96esVrkJSGKgCG5SADQfU/ONRrB5awTzOpyTzE628B0gmRKAz5ixd0mmrO7mzD4RyYEpylJejmvp9YCxPEiKAOSWu/lGNQdJxxJdIZqEEP9ix84qnuQVEiuYkUBcNZPp5QHicYpC2ShWoYAkkGjU1iyeULl8pSFulnHModNjoQdoKYWiPfFIzTEkBuVn8R41BESTxUS2PTls6h/BeAsPiLJUX/z1sfCLMbjQlKWS4SQCdhbbZ4ZOwUaKXxGVNllILksmhHiaM7AC8UTFMkABt9WJ6+EJsHLSUqmZGNgsaamtrVaDJOJSrmS50LtS0On6EaDmpTT3wRPwUtaEBac4DlrVNPhAEvF5polh61PgbVh1+FoE2FvW0BugUBTkFdAKBqR2eCsuoAhquKtt6vF8oBKmJ+cdVKc18YNgo7IwsxQISeVIBpcnUFV2EWYHhiUqaaAbcwGx63N3eCsGpEu5ceLU8NfUWg//UcOUjm3fzuC/wAY1hoAwfAHUszc2RTM/tBlE/J+sTxPDZYW6DmAYhxWw9B0gyRxVIBbnBtlYWu9bUFoUyce5LJoVEBRLGtqAkWhnYKD8Rg0zkigCgfVninE8FQouqYpJZmABHviacSlLsoOLip2tA8/FrWXASR4D6wNh0YyZwspLpUpgXr/AJ+UQl4YJIcmmoGnn84ZVUHb5/GK8orQEaHZ/DdtYM8cX0Im/YHMSlQqH0cFj69bxzMCaWZvpQXgxWFZTD7f5RH8KGBZjqaxJ40h1sqSAEEBN/1fwfOPSZdQEs5qN/V9tYJRhxW3zjyJLDSuu38mA4oohcxS4Hw+DRYcMNFG2tQPM7WgtOGrevV/pHp8oqUSfhoLQNAKcKitQ2oAF6ClT5/dLUYUnMUlRAum1KuzmwG8ECQnKCdD7Qd+gs1GPpFISH0H38frBAW4XDqQMxVQkAJ6gOHv461Eexcos5SSVFgU6vej0Z/CJ4eXmIFTZh1+lTBOUAMom9AD4/EbQQ2Cy8KUmWgAGqXUovlFiKa28o9icKASE1AJ8q0IHU6QViZtmNP7fd7npAwRUO2ldoACybiTl5irNlKRtoBbap84XlCn15gfN6ee0GmUXs+l/rHkoqKEt42EYwDMSLVJYB31Fw0DLlqzORatrNTxhumQHINbj+Xji8KSWepF96O3rGDYnn4hSl5iSCwZhZmYt5RUpRCnDqcgE2oGqKEg0jQLwSEguDUAjapr1/xA8rCm6bgff+IAbM1i8wUQHqAXYGjOzke8bR6apRSRlZwA2nje8adGDKqlz47NSrN/iK/9PADs8GwWJMFJIcgqIYkhvLwtBiJS05hkSCkOzl/0+sOZMgJ5hSjWNjQj0MWow6RVx9d/jDJiMUYKdMSrMAHfY/f+YaPMUjMZlRQh6DwA9InNQlve2jtEjjf7U2a3hr5QdGKJqlqQHLEOHAv5aNuPnFC5cxRHM72SadGA97QUMQHH38KxxRNMrg7eG0E2ysS1kNlL2YbeUTkyCkkgAtRlWb6wcMBiC5ACnu1WFNIhMkrdioAkW1B6vQesMgA6cKMtFFiK+JFh96xCXhKUJ3bqLffWL50sJBdrvQhTaaOIGl4jLUGp0Z6QQBX4OzkEg1dTUpf098GSsBKIBKq+A9z6QpxGK1zFm63tFaeJoFw56iAYY4rDuP5asATE3Bfwv6xzDYjvJgCgGiap1wwa3xi0hFo82gv6RajCk701NvpA0ycRLBAALmrVp1i7C4pXp1OnnEmiiIkAescSEgM/pF2Jx61ukkAdABfK/wB9BAk299oi9FoxtWWJZ6sB4RYZRa4Y9YCmzi40ppFaJ5tpCoHEPxXKyQtwK9HIA9YqDfuAeBhPILhn6gH3GKZyaDyPq8GgDXMEq5VuN7fOL8PiGpQiEklRfztBJmEe75w6Qo4l4sguCE0ag0peB5059BYWAFg0LTiDE+8O8ajWNETtSQ+wA97RbLxmhLgmvrWEqlWjqVFoQ1jzFYhKGZT3ow16j71ilDEcoBF7WPR66Qqi9B5SNHHzgmsMXjhYgM4LNrb7EC/iWJangN4paJFVPAQDWTTiRZqa1MWSVAmwDak2+vlFCfkY8lf0jGskqabWbxjueoB3uNB0iCoqUqMjMtmK2DRxqP5XiszDEXhqNZMnrEkqJ3/zFCrxYicQWekFAL/xBAov4/4ixaX9su71gTHBlkPQExUqcSliXEOAKxE9AAGYlnDaa2+MBysS2j7P0tHJq3NfhFE5HMRsYxjq5hNdfjEZuIAYPpVv5geYr78I5OWxsIYB/9k=">
            <a:extLst>
              <a:ext uri="{FF2B5EF4-FFF2-40B4-BE49-F238E27FC236}">
                <a16:creationId xmlns:a16="http://schemas.microsoft.com/office/drawing/2014/main" id="{4D586F5C-27C8-4998-B3B1-B78A4EB76B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3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E" altLang="en-US" sz="1800"/>
          </a:p>
        </p:txBody>
      </p:sp>
      <p:pic>
        <p:nvPicPr>
          <p:cNvPr id="36872" name="Picture 9">
            <a:extLst>
              <a:ext uri="{FF2B5EF4-FFF2-40B4-BE49-F238E27FC236}">
                <a16:creationId xmlns:a16="http://schemas.microsoft.com/office/drawing/2014/main" id="{A842AD3F-B91D-4461-9688-AF2E28124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6788"/>
            <a:ext cx="4776787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"/>
    </mc:Choice>
    <mc:Fallback xmlns="">
      <p:transition spd="slow" advTm="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0F011DD9-5129-4547-8880-1B6A6721B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Our Location</a:t>
            </a:r>
            <a:endParaRPr lang="en-GB" dirty="0"/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459F1F0D-0837-4D33-B8F9-B612C3B076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362950" cy="1582737"/>
          </a:xfrm>
        </p:spPr>
        <p:txBody>
          <a:bodyPr/>
          <a:lstStyle/>
          <a:p>
            <a:pPr eaLnBrk="1" hangingPunct="1"/>
            <a:r>
              <a:rPr lang="en-GB" altLang="en-US" sz="2800" dirty="0">
                <a:effectLst/>
              </a:rPr>
              <a:t>Beside the Main Street in Bray.</a:t>
            </a:r>
          </a:p>
          <a:p>
            <a:pPr eaLnBrk="1" hangingPunct="1"/>
            <a:r>
              <a:rPr lang="en-GB" altLang="en-US" sz="2800" dirty="0">
                <a:effectLst/>
              </a:rPr>
              <a:t>5 minutes walk from the </a:t>
            </a:r>
            <a:r>
              <a:rPr lang="en-GB" altLang="en-US" sz="2800" dirty="0">
                <a:effectLst/>
                <a:hlinkClick r:id="rId4" tooltip="Find a train to Bray."/>
              </a:rPr>
              <a:t>DART Station</a:t>
            </a:r>
            <a:r>
              <a:rPr lang="en-GB" altLang="en-US" sz="2800" dirty="0">
                <a:effectLst/>
              </a:rPr>
              <a:t>, </a:t>
            </a:r>
          </a:p>
          <a:p>
            <a:pPr eaLnBrk="1" hangingPunct="1"/>
            <a:r>
              <a:rPr lang="en-GB" altLang="en-US" sz="2800" dirty="0">
                <a:effectLst/>
                <a:hlinkClick r:id="rId5" tooltip="View the Dublin Bus website."/>
              </a:rPr>
              <a:t>Dublin Bus</a:t>
            </a:r>
            <a:r>
              <a:rPr lang="en-GB" altLang="en-US" sz="2800" dirty="0">
                <a:effectLst/>
              </a:rPr>
              <a:t> services: </a:t>
            </a:r>
            <a:r>
              <a:rPr lang="en-GB" altLang="en-US" sz="2800" dirty="0">
                <a:effectLst/>
                <a:hlinkClick r:id="rId6" tooltip="View the 45 bus route."/>
              </a:rPr>
              <a:t>45</a:t>
            </a:r>
            <a:r>
              <a:rPr lang="en-GB" altLang="en-US" sz="2800" dirty="0">
                <a:effectLst/>
              </a:rPr>
              <a:t>, </a:t>
            </a:r>
            <a:r>
              <a:rPr lang="en-GB" altLang="en-US" sz="2800" dirty="0">
                <a:effectLst/>
                <a:hlinkClick r:id="rId7" tooltip="View the 45A bus route."/>
              </a:rPr>
              <a:t>45A</a:t>
            </a:r>
            <a:r>
              <a:rPr lang="en-GB" altLang="en-US" sz="2800" dirty="0">
                <a:effectLst/>
              </a:rPr>
              <a:t>, </a:t>
            </a:r>
            <a:r>
              <a:rPr lang="en-GB" altLang="en-US" sz="2800" dirty="0">
                <a:effectLst/>
                <a:hlinkClick r:id="rId8" tooltip="View the 84 bus route."/>
              </a:rPr>
              <a:t>84</a:t>
            </a:r>
            <a:r>
              <a:rPr lang="en-GB" altLang="en-US" sz="2800" dirty="0">
                <a:effectLst/>
              </a:rPr>
              <a:t>, </a:t>
            </a:r>
            <a:r>
              <a:rPr lang="en-GB" altLang="en-US" sz="2800" dirty="0">
                <a:effectLst/>
                <a:hlinkClick r:id="rId9" tooltip="View the 85 bus route."/>
              </a:rPr>
              <a:t>85</a:t>
            </a:r>
            <a:r>
              <a:rPr lang="en-GB" altLang="en-US" sz="2800" dirty="0">
                <a:effectLst/>
              </a:rPr>
              <a:t>  </a:t>
            </a:r>
            <a:r>
              <a:rPr lang="en-GB" altLang="en-US" sz="2800" dirty="0">
                <a:effectLst/>
                <a:hlinkClick r:id="rId10" tooltip="View the 184 bus route."/>
              </a:rPr>
              <a:t>184</a:t>
            </a:r>
            <a:r>
              <a:rPr lang="en-GB" altLang="en-US" sz="2800" dirty="0">
                <a:effectLst/>
              </a:rPr>
              <a:t>.</a:t>
            </a:r>
          </a:p>
          <a:p>
            <a:pPr eaLnBrk="1" hangingPunct="1"/>
            <a:r>
              <a:rPr lang="en-GB" altLang="en-US" sz="2800" dirty="0">
                <a:effectLst/>
              </a:rPr>
              <a:t>BIFE Bus</a:t>
            </a:r>
          </a:p>
          <a:p>
            <a:pPr eaLnBrk="1" hangingPunct="1"/>
            <a:r>
              <a:rPr lang="en-GB" altLang="en-US" sz="2800" dirty="0">
                <a:effectLst/>
              </a:rPr>
              <a:t>Excellent Car Parking facilities</a:t>
            </a:r>
          </a:p>
        </p:txBody>
      </p:sp>
      <p:pic>
        <p:nvPicPr>
          <p:cNvPr id="6148" name="Picture 7" descr="Map to BIFE.">
            <a:hlinkClick r:id="rId11" tooltip="Click to enlarge this map."/>
            <a:extLst>
              <a:ext uri="{FF2B5EF4-FFF2-40B4-BE49-F238E27FC236}">
                <a16:creationId xmlns:a16="http://schemas.microsoft.com/office/drawing/2014/main" id="{251754EA-62A3-4CA5-AC08-EA2EF1D01B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60800"/>
            <a:ext cx="7859713" cy="386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6"/>
    </mc:Choice>
    <mc:Fallback xmlns="">
      <p:transition spd="slow" advTm="2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9A6B-CB92-461A-A447-DE80DAED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Soccer All </a:t>
            </a:r>
            <a:r>
              <a:rPr lang="en-IE"/>
              <a:t>Ireland Collegiate Champions </a:t>
            </a:r>
            <a:r>
              <a:rPr lang="en-IE" dirty="0"/>
              <a:t>2015</a:t>
            </a:r>
          </a:p>
        </p:txBody>
      </p:sp>
      <p:pic>
        <p:nvPicPr>
          <p:cNvPr id="37891" name="Content Placeholder 3">
            <a:extLst>
              <a:ext uri="{FF2B5EF4-FFF2-40B4-BE49-F238E27FC236}">
                <a16:creationId xmlns:a16="http://schemas.microsoft.com/office/drawing/2014/main" id="{79488079-80AA-4CA8-9680-9AFE3FF80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600200"/>
            <a:ext cx="6796087" cy="453072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"/>
    </mc:Choice>
    <mc:Fallback xmlns="">
      <p:transition spd="slow" advTm="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D5B474B-B8F5-44FB-A53F-19C22E947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206" y="476672"/>
            <a:ext cx="8229600" cy="540990"/>
          </a:xfrm>
        </p:spPr>
        <p:txBody>
          <a:bodyPr/>
          <a:lstStyle/>
          <a:p>
            <a:pPr eaLnBrk="1" hangingPunct="1">
              <a:defRPr/>
            </a:pPr>
            <a:r>
              <a:rPr lang="en-IE" sz="4000" dirty="0"/>
              <a:t> </a:t>
            </a:r>
            <a:br>
              <a:rPr lang="en-IE" sz="4000" dirty="0"/>
            </a:br>
            <a:r>
              <a:rPr lang="en-IE" sz="3200" dirty="0" smtClean="0"/>
              <a:t>Science &amp; Engineering </a:t>
            </a:r>
            <a:endParaRPr lang="en-GB" sz="32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3F0E337-4F72-4351-B618-DCF291CE9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152606" cy="510267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IE" sz="2800" dirty="0" smtClean="0"/>
              <a:t>Science Pre-University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Forensics </a:t>
            </a:r>
            <a:r>
              <a:rPr lang="en-IE" sz="2400" dirty="0"/>
              <a:t>– Applied </a:t>
            </a:r>
            <a:r>
              <a:rPr lang="en-IE" sz="2400" dirty="0" smtClean="0"/>
              <a:t>Science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Dietetics</a:t>
            </a:r>
            <a:r>
              <a:rPr lang="en-IE" sz="2400" dirty="0"/>
              <a:t>, Nutrition &amp; Food </a:t>
            </a:r>
            <a:r>
              <a:rPr lang="en-IE" sz="2400" dirty="0" smtClean="0"/>
              <a:t>Science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Applied Ecology &amp; Biodiversity Studies</a:t>
            </a:r>
            <a:endParaRPr lang="en-IE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Engineering</a:t>
            </a:r>
            <a:endParaRPr lang="en-IE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Animal </a:t>
            </a:r>
            <a:r>
              <a:rPr lang="en-IE" sz="2400" dirty="0"/>
              <a:t>Care &amp; </a:t>
            </a:r>
            <a:r>
              <a:rPr lang="en-IE" sz="2400" dirty="0" smtClean="0"/>
              <a:t>Management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Animal Care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Canine Husbandry</a:t>
            </a:r>
            <a:endParaRPr lang="en-IE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Equine Studies</a:t>
            </a:r>
            <a:endParaRPr lang="en-IE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IE" sz="2400" dirty="0" smtClean="0"/>
              <a:t>Animal </a:t>
            </a:r>
            <a:r>
              <a:rPr lang="en-IE" sz="2400" dirty="0"/>
              <a:t>Science </a:t>
            </a:r>
            <a:r>
              <a:rPr lang="en-IE" sz="2400" dirty="0" smtClean="0"/>
              <a:t>Advanced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Companion Animal Science – Start Your Own Business </a:t>
            </a:r>
            <a:r>
              <a:rPr lang="en-US" sz="2000" dirty="0" err="1" smtClean="0"/>
              <a:t>Adv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Teacher Training &amp; Education Pre-University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Inclusive Education &amp; Training Through Assistive Technology Level 6</a:t>
            </a:r>
            <a:endParaRPr lang="en-IE" sz="2000" dirty="0"/>
          </a:p>
          <a:p>
            <a:pPr lvl="1">
              <a:lnSpc>
                <a:spcPct val="80000"/>
              </a:lnSpc>
              <a:defRPr/>
            </a:pPr>
            <a:endParaRPr lang="en-IE" sz="24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IE" sz="2000" dirty="0"/>
          </a:p>
          <a:p>
            <a:pPr eaLnBrk="1" hangingPunct="1">
              <a:lnSpc>
                <a:spcPct val="80000"/>
              </a:lnSpc>
              <a:defRPr/>
            </a:pPr>
            <a:endParaRPr lang="en-IE" sz="2400" dirty="0"/>
          </a:p>
          <a:p>
            <a:pPr eaLnBrk="1" hangingPunct="1">
              <a:lnSpc>
                <a:spcPct val="80000"/>
              </a:lnSpc>
              <a:defRPr/>
            </a:pPr>
            <a:endParaRPr lang="en-GB" sz="2400" dirty="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61" y="6194871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517232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08920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1" y="4509120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6E3B4E1-1FC4-4309-8E71-A0B97A56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11" y="4180332"/>
            <a:ext cx="647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218" y="3635731"/>
            <a:ext cx="2095792" cy="13527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88"/>
    </mc:Choice>
    <mc:Fallback>
      <p:transition spd="slow" advTm="17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A66F-640A-40DC-A18A-680A6D20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32771" name="Content Placeholder 3">
            <a:extLst>
              <a:ext uri="{FF2B5EF4-FFF2-40B4-BE49-F238E27FC236}">
                <a16:creationId xmlns:a16="http://schemas.microsoft.com/office/drawing/2014/main" id="{B5C961C3-E02D-4DE4-8118-5C3699E6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-2116138"/>
            <a:ext cx="9251951" cy="12098338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9"/>
    </mc:Choice>
    <mc:Fallback>
      <p:transition spd="slow" advTm="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F1E22C8-DA47-4EF0-9BBE-E80D0CD6E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630907"/>
          </a:xfrm>
        </p:spPr>
        <p:txBody>
          <a:bodyPr/>
          <a:lstStyle/>
          <a:p>
            <a:pPr eaLnBrk="1" hangingPunct="1">
              <a:defRPr/>
            </a:pPr>
            <a:r>
              <a:rPr lang="en-IE" sz="4000" dirty="0"/>
              <a:t/>
            </a:r>
            <a:br>
              <a:rPr lang="en-IE" sz="4000" dirty="0"/>
            </a:br>
            <a:r>
              <a:rPr lang="en-IE" sz="3600" dirty="0" smtClean="0"/>
              <a:t>Computing </a:t>
            </a:r>
            <a:r>
              <a:rPr lang="en-IE" sz="3600" dirty="0"/>
              <a:t>Department</a:t>
            </a:r>
            <a:endParaRPr lang="en-GB" sz="36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262EFA7-EE03-4236-AB96-949703ADE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IE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/>
              <a:t>Software </a:t>
            </a:r>
            <a:r>
              <a:rPr lang="en-IE" sz="2400" dirty="0"/>
              <a:t>Development – Level </a:t>
            </a:r>
            <a:r>
              <a:rPr lang="en-IE" sz="2400" dirty="0" smtClean="0"/>
              <a:t>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Computer Science – Level 5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/>
              <a:t>Computer </a:t>
            </a:r>
            <a:r>
              <a:rPr lang="en-IE" sz="2400" dirty="0"/>
              <a:t>Networks &amp; Cyber </a:t>
            </a:r>
            <a:r>
              <a:rPr lang="en-IE" sz="2400" dirty="0" smtClean="0"/>
              <a:t>Security – </a:t>
            </a:r>
            <a:r>
              <a:rPr lang="en-IE" sz="2400" dirty="0"/>
              <a:t>Level </a:t>
            </a:r>
            <a:r>
              <a:rPr lang="en-IE" sz="2400" dirty="0" smtClean="0"/>
              <a:t>6 </a:t>
            </a: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077072"/>
            <a:ext cx="4057034" cy="25979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68"/>
    </mc:Choice>
    <mc:Fallback>
      <p:transition spd="slow" advTm="3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518D4C7-7777-471F-A50B-625CEF79E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92113"/>
            <a:ext cx="8229600" cy="649287"/>
          </a:xfrm>
        </p:spPr>
        <p:txBody>
          <a:bodyPr/>
          <a:lstStyle/>
          <a:p>
            <a:pPr eaLnBrk="1" hangingPunct="1">
              <a:defRPr/>
            </a:pPr>
            <a:r>
              <a:rPr lang="en-IE" sz="4000" dirty="0"/>
              <a:t/>
            </a:r>
            <a:br>
              <a:rPr lang="en-IE" sz="4000" dirty="0"/>
            </a:br>
            <a:r>
              <a:rPr lang="en-IE" sz="3200" dirty="0"/>
              <a:t>Business &amp; </a:t>
            </a:r>
            <a:r>
              <a:rPr lang="en-IE" sz="3200" dirty="0" smtClean="0"/>
              <a:t>Administration</a:t>
            </a:r>
            <a:endParaRPr lang="en-GB" sz="32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F22F969-7935-4BF9-BD9A-2E57F898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8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Business Management &amp; Administration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Management – Adv. Cert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Accounting Technician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 smtClean="0"/>
              <a:t>Business </a:t>
            </a:r>
            <a:r>
              <a:rPr lang="en-IE" sz="2400" dirty="0"/>
              <a:t>Tourism </a:t>
            </a:r>
            <a:r>
              <a:rPr lang="en-IE" sz="2400" dirty="0" smtClean="0"/>
              <a:t>Adv</a:t>
            </a:r>
            <a:r>
              <a:rPr lang="en-IE" sz="2400" dirty="0"/>
              <a:t>. Cert.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 smtClean="0"/>
              <a:t>Estate </a:t>
            </a:r>
            <a:r>
              <a:rPr lang="en-IE" sz="2400" dirty="0"/>
              <a:t>Agency Practice &amp; </a:t>
            </a:r>
            <a:r>
              <a:rPr lang="en-IE" sz="2400" dirty="0" smtClean="0"/>
              <a:t>Auctioneering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Security Studies</a:t>
            </a:r>
            <a:endParaRPr lang="en-IE" sz="2400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Legal Administration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Medical Administration (Mornings Only)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IT &amp; Office Administration</a:t>
            </a:r>
            <a:endParaRPr lang="en-IE" sz="24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IE" sz="24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IE" sz="2000" dirty="0"/>
          </a:p>
          <a:p>
            <a:pPr lvl="1" eaLnBrk="1" hangingPunct="1">
              <a:lnSpc>
                <a:spcPct val="8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  <p:pic>
        <p:nvPicPr>
          <p:cNvPr id="38918" name="Picture 3">
            <a:extLst>
              <a:ext uri="{FF2B5EF4-FFF2-40B4-BE49-F238E27FC236}">
                <a16:creationId xmlns:a16="http://schemas.microsoft.com/office/drawing/2014/main" id="{51F373F0-C4C8-4089-B9C2-ECB6AB92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212976"/>
            <a:ext cx="6492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09"/>
    </mc:Choice>
    <mc:Fallback>
      <p:transition spd="slow" advTm="13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518D4C7-7777-471F-A50B-625CEF79E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49287"/>
          </a:xfrm>
        </p:spPr>
        <p:txBody>
          <a:bodyPr/>
          <a:lstStyle/>
          <a:p>
            <a:pPr eaLnBrk="1" hangingPunct="1">
              <a:defRPr/>
            </a:pPr>
            <a:r>
              <a:rPr lang="en-IE" sz="4000" dirty="0"/>
              <a:t/>
            </a:r>
            <a:br>
              <a:rPr lang="en-IE" sz="4000" dirty="0"/>
            </a:br>
            <a:r>
              <a:rPr lang="en-IE" sz="3200" dirty="0" smtClean="0"/>
              <a:t>Tourism &amp; Hospitality</a:t>
            </a:r>
            <a:endParaRPr lang="en-GB" sz="32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F22F969-7935-4BF9-BD9A-2E57F898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8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 smtClean="0"/>
              <a:t>Tourism</a:t>
            </a:r>
            <a:r>
              <a:rPr lang="en-IE" sz="2400" dirty="0"/>
              <a:t>, Reception &amp; Event Management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Business Tourism &amp; Event Man- Adv. Cert</a:t>
            </a:r>
            <a:r>
              <a:rPr lang="en-IE" sz="2400" dirty="0" smtClean="0"/>
              <a:t>. Professional </a:t>
            </a:r>
            <a:r>
              <a:rPr lang="en-IE" sz="2400" dirty="0"/>
              <a:t>Cookery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Professional Cookery Advanced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IE" sz="2400" dirty="0"/>
              <a:t>Restaurant &amp; Bar Management</a:t>
            </a:r>
            <a:endParaRPr lang="en-IE" sz="2400" dirty="0">
              <a:ea typeface="Verdana"/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IE" sz="2400" dirty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IE" sz="2000" dirty="0"/>
          </a:p>
          <a:p>
            <a:pPr lvl="1" eaLnBrk="1" hangingPunct="1">
              <a:lnSpc>
                <a:spcPct val="8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3933056"/>
            <a:ext cx="3973025" cy="27463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8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0"/>
    </mc:Choice>
    <mc:Fallback>
      <p:transition spd="slow" advTm="10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80DF-0D67-4286-8579-1EF3AF60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680D-6D75-4CBF-80AA-40B3AFCF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39940" name="Picture 6">
            <a:extLst>
              <a:ext uri="{FF2B5EF4-FFF2-40B4-BE49-F238E27FC236}">
                <a16:creationId xmlns:a16="http://schemas.microsoft.com/office/drawing/2014/main" id="{B78D9463-F51C-4182-8246-2DC3B1F7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03362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"/>
    </mc:Choice>
    <mc:Fallback>
      <p:transition spd="slow" advTm="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09CE-7D47-4390-B543-98AE1D1F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40963" name="Content Placeholder 3">
            <a:extLst>
              <a:ext uri="{FF2B5EF4-FFF2-40B4-BE49-F238E27FC236}">
                <a16:creationId xmlns:a16="http://schemas.microsoft.com/office/drawing/2014/main" id="{4725B187-823F-476E-A984-131FCAF3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47775" y="0"/>
            <a:ext cx="103251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"/>
    </mc:Choice>
    <mc:Fallback>
      <p:transition spd="slow" advTm="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BC86227-FF3E-4D47-B909-8C0064325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sz="4000" dirty="0"/>
              <a:t>Costs</a:t>
            </a:r>
            <a:br>
              <a:rPr lang="en-IE" sz="4000" dirty="0"/>
            </a:br>
            <a:endParaRPr lang="en-GB" sz="24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63B9B74-5C79-4CBF-8BD7-2512E4268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Application Fee	  €0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Acceptance Fee	  €50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Resource Fee	 	  €365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Government Tax	  €200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800" dirty="0"/>
              <a:t>Exam Fee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QQI	€60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BTEC	€300 (over two years)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Beauty	€340 + Kits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Fashion, Theatre €125 + Kits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Sport	€170 - €350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IE" sz="2000" dirty="0"/>
              <a:t>Professional Cookery	€200 + Cost of food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IE" sz="2000" dirty="0"/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81"/>
    </mc:Choice>
    <mc:Fallback>
      <p:transition spd="slow" advTm="9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5417-7E68-49D3-92C5-0776C726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3D82EF1-ECEC-4358-A759-673A3753DC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19488" y="1517650"/>
          <a:ext cx="2105025" cy="4695996"/>
        </p:xfrm>
        <a:graphic>
          <a:graphicData uri="http://schemas.openxmlformats.org/drawingml/2006/table">
            <a:tbl>
              <a:tblPr/>
              <a:tblGrid>
                <a:gridCol w="21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742">
                <a:tc>
                  <a:txBody>
                    <a:bodyPr/>
                    <a:lstStyle/>
                    <a:p>
                      <a:r>
                        <a:rPr lang="en-IE" sz="500" b="1">
                          <a:effectLst/>
                        </a:rPr>
                        <a:t>Code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 b="1">
                          <a:effectLst/>
                        </a:rPr>
                        <a:t>Title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 b="1">
                          <a:effectLst/>
                        </a:rPr>
                        <a:t>Level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 b="1">
                          <a:effectLst/>
                        </a:rPr>
                        <a:t>Credit Value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44">
                <a:tc gridSpan="4">
                  <a:txBody>
                    <a:bodyPr/>
                    <a:lstStyle/>
                    <a:p>
                      <a:r>
                        <a:rPr lang="en-US" sz="500" b="1">
                          <a:effectLst/>
                        </a:rPr>
                        <a:t>All of the following component(s)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4"/>
                        </a:rPr>
                        <a:t>5N0633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Licensed Trade Law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5"/>
                        </a:rPr>
                        <a:t>5N1390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Personal Effectiveness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6"/>
                        </a:rPr>
                        <a:t>5N1433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Work Practice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7"/>
                        </a:rPr>
                        <a:t>5N2019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Beverage Service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10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8"/>
                        </a:rPr>
                        <a:t>5N2080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Restaurant Skills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30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9"/>
                        </a:rPr>
                        <a:t>5N2082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Restaurant Hospitality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742">
                <a:tc gridSpan="4">
                  <a:txBody>
                    <a:bodyPr/>
                    <a:lstStyle/>
                    <a:p>
                      <a:r>
                        <a:rPr lang="en-US" sz="500" b="1">
                          <a:effectLst/>
                        </a:rPr>
                        <a:t>A minimum credit value of 15 from the following component(s)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0"/>
                        </a:rPr>
                        <a:t>5N0972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Customer Service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1"/>
                        </a:rPr>
                        <a:t>5N2078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Tourism Principles and Practice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742">
                <a:tc gridSpan="4">
                  <a:txBody>
                    <a:bodyPr/>
                    <a:lstStyle/>
                    <a:p>
                      <a:r>
                        <a:rPr lang="en-US" sz="500" b="1">
                          <a:effectLst/>
                        </a:rPr>
                        <a:t>A minimum credit value of 15 from the following component(s)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2"/>
                        </a:rPr>
                        <a:t>5N0783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Database Methods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3"/>
                        </a:rPr>
                        <a:t>5N0785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Desktop Publishing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4"/>
                        </a:rPr>
                        <a:t>5N1358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Word Processing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5"/>
                        </a:rPr>
                        <a:t>5N1611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The Internet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6"/>
                        </a:rPr>
                        <a:t>5N1623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French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7"/>
                        </a:rPr>
                        <a:t>5N1624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German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8"/>
                        </a:rPr>
                        <a:t>5N1626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Italian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19"/>
                        </a:rPr>
                        <a:t>5N1627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Polish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0"/>
                        </a:rPr>
                        <a:t>5N1628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Russian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1"/>
                        </a:rPr>
                        <a:t>5N1629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Slovak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2"/>
                        </a:rPr>
                        <a:t>5N1630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Spanish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3"/>
                        </a:rPr>
                        <a:t>5N1631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Irish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4"/>
                        </a:rPr>
                        <a:t>5N1632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/>
                        <a:t>English as a Second Language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5"/>
                        </a:rPr>
                        <a:t>5N1952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Information and Communication Systems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5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15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742">
                <a:tc>
                  <a:txBody>
                    <a:bodyPr/>
                    <a:lstStyle/>
                    <a:p>
                      <a:r>
                        <a:rPr lang="en-IE" sz="500">
                          <a:hlinkClick r:id="rId26"/>
                        </a:rPr>
                        <a:t>5N1977</a:t>
                      </a:r>
                      <a:r>
                        <a:rPr lang="en-IE" sz="500"/>
                        <a:t> 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500"/>
                        <a:t>Spreadsheet Methods</a:t>
                      </a:r>
                    </a:p>
                  </a:txBody>
                  <a:tcPr marL="24364" marR="24364" marT="12174" marB="12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IE" sz="500"/>
                    </a:p>
                  </a:txBody>
                  <a:tcPr marL="24364" marR="24364" marT="12174" marB="12174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IE" sz="500" dirty="0"/>
                    </a:p>
                  </a:txBody>
                  <a:tcPr marL="24364" marR="24364" marT="12174" marB="12174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44141" name="Picture 3">
            <a:extLst>
              <a:ext uri="{FF2B5EF4-FFF2-40B4-BE49-F238E27FC236}">
                <a16:creationId xmlns:a16="http://schemas.microsoft.com/office/drawing/2014/main" id="{C4FEE910-DC58-4904-8EFB-C505B976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42" name="Rectangle 5">
            <a:extLst>
              <a:ext uri="{FF2B5EF4-FFF2-40B4-BE49-F238E27FC236}">
                <a16:creationId xmlns:a16="http://schemas.microsoft.com/office/drawing/2014/main" id="{338C8DCE-0EFB-4511-A107-BCDF1112B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88" y="1517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100" b="1">
                <a:solidFill>
                  <a:srgbClr val="137D79"/>
                </a:solidFill>
                <a:latin typeface="inherit"/>
              </a:rPr>
              <a:t>Awards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9"/>
    </mc:Choice>
    <mc:Fallback>
      <p:transition spd="slow" advTm="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A10702B-AD7A-4AEE-8D36-993C472E2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BIFE Facilities</a:t>
            </a:r>
            <a:endParaRPr lang="en-GB" dirty="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605CCA9-3BFE-48A5-96F4-F21179BBC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Main college on a 6 acre site</a:t>
            </a:r>
          </a:p>
          <a:p>
            <a:pPr eaLnBrk="1" hangingPunct="1">
              <a:defRPr/>
            </a:pPr>
            <a:r>
              <a:rPr lang="en-IE" dirty="0"/>
              <a:t>Media hub in the centre of Bray</a:t>
            </a:r>
          </a:p>
          <a:p>
            <a:pPr eaLnBrk="1" hangingPunct="1">
              <a:defRPr/>
            </a:pPr>
            <a:r>
              <a:rPr lang="en-IE" dirty="0"/>
              <a:t>Dance studios near dart station</a:t>
            </a:r>
          </a:p>
          <a:p>
            <a:pPr eaLnBrk="1" hangingPunct="1">
              <a:defRPr/>
            </a:pPr>
            <a:r>
              <a:rPr lang="en-IE" dirty="0"/>
              <a:t>4</a:t>
            </a:r>
            <a:r>
              <a:rPr lang="en-IE" dirty="0" smtClean="0"/>
              <a:t>00 </a:t>
            </a:r>
            <a:r>
              <a:rPr lang="en-IE" dirty="0"/>
              <a:t>Networked PC’s &amp; 60 Apple Mac</a:t>
            </a:r>
          </a:p>
          <a:p>
            <a:pPr eaLnBrk="1" hangingPunct="1">
              <a:defRPr/>
            </a:pPr>
            <a:r>
              <a:rPr lang="en-IE" dirty="0"/>
              <a:t>Fully equipped library</a:t>
            </a:r>
          </a:p>
          <a:p>
            <a:pPr eaLnBrk="1" hangingPunct="1">
              <a:defRPr/>
            </a:pPr>
            <a:r>
              <a:rPr lang="en-IE" dirty="0"/>
              <a:t>Fully equipped gym</a:t>
            </a:r>
          </a:p>
          <a:p>
            <a:pPr eaLnBrk="1" hangingPunct="1">
              <a:defRPr/>
            </a:pPr>
            <a:r>
              <a:rPr lang="en-IE" dirty="0"/>
              <a:t>Student canteen </a:t>
            </a:r>
            <a:r>
              <a:rPr lang="en-IE" dirty="0" smtClean="0"/>
              <a:t>facility</a:t>
            </a:r>
            <a:endParaRPr lang="en-I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1"/>
    </mc:Choice>
    <mc:Fallback xmlns="">
      <p:transition spd="slow" advTm="2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9651-78FB-470C-9D32-0AB7BF84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ERASMUS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36166-FE30-42FC-859F-B97ACAE5B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IE" sz="2400" dirty="0"/>
              <a:t>January 2019; BIFE students on Erasmus+ programme to Finland. </a:t>
            </a:r>
          </a:p>
          <a:p>
            <a:pPr>
              <a:defRPr/>
            </a:pPr>
            <a:r>
              <a:rPr lang="en-IE" sz="2400" dirty="0"/>
              <a:t>Erasmus includes </a:t>
            </a:r>
            <a:r>
              <a:rPr lang="en-IE" sz="2400" dirty="0" smtClean="0"/>
              <a:t>3 </a:t>
            </a:r>
            <a:r>
              <a:rPr lang="en-IE" sz="2400" dirty="0"/>
              <a:t>weeks attending  </a:t>
            </a:r>
            <a:r>
              <a:rPr lang="en-IE" sz="2400" dirty="0" err="1"/>
              <a:t>Luksia</a:t>
            </a:r>
            <a:r>
              <a:rPr lang="en-IE" sz="2400" dirty="0"/>
              <a:t> College, outside Helsinki. </a:t>
            </a:r>
            <a:endParaRPr lang="en-IE" sz="2400" dirty="0" smtClean="0"/>
          </a:p>
          <a:p>
            <a:pPr>
              <a:defRPr/>
            </a:pPr>
            <a:r>
              <a:rPr lang="en-IE" sz="2400" dirty="0" smtClean="0"/>
              <a:t>Also </a:t>
            </a:r>
            <a:r>
              <a:rPr lang="en-IE" sz="2400" dirty="0"/>
              <a:t>an opportunity to work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400" dirty="0"/>
              <a:t>   at the Nordic Travel Fair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400" dirty="0"/>
              <a:t>   in Helsinki, the largest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400" dirty="0"/>
              <a:t>   travel industry event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400" dirty="0"/>
              <a:t>   in Northern Europe</a:t>
            </a:r>
            <a:r>
              <a:rPr lang="en-IE" sz="2400" dirty="0" smtClean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400" dirty="0" smtClean="0"/>
              <a:t> </a:t>
            </a:r>
            <a:endParaRPr lang="en-IE" sz="2400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D76563F8-48C2-48DE-BAEF-4126FF3CC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2997200"/>
            <a:ext cx="31686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60"/>
    </mc:Choice>
    <mc:Fallback>
      <p:transition spd="slow" advTm="9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BIFE Contact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r>
              <a:rPr lang="en-US" sz="2800" dirty="0" smtClean="0"/>
              <a:t>For Applications go to;</a:t>
            </a:r>
          </a:p>
          <a:p>
            <a:r>
              <a:rPr lang="en-US" sz="2800" dirty="0" smtClean="0">
                <a:hlinkClick r:id="rId4"/>
              </a:rPr>
              <a:t>www.bife.ie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For further enquiries;</a:t>
            </a:r>
          </a:p>
          <a:p>
            <a:r>
              <a:rPr lang="en-US" sz="2800" b="1" dirty="0" smtClean="0"/>
              <a:t>Email</a:t>
            </a:r>
            <a:r>
              <a:rPr lang="en-US" sz="2800" dirty="0" smtClean="0"/>
              <a:t>; bifeenquiries@wicklowvec.ie</a:t>
            </a:r>
          </a:p>
          <a:p>
            <a:r>
              <a:rPr lang="en-US" sz="2800" b="1" dirty="0" smtClean="0"/>
              <a:t>Phone</a:t>
            </a:r>
            <a:r>
              <a:rPr lang="en-US" sz="2800" dirty="0" smtClean="0"/>
              <a:t>; 01-2829668</a:t>
            </a:r>
          </a:p>
          <a:p>
            <a:r>
              <a:rPr lang="en-US" sz="2800" b="1" dirty="0" smtClean="0"/>
              <a:t>Address</a:t>
            </a:r>
            <a:r>
              <a:rPr lang="en-US" sz="2800" dirty="0" smtClean="0"/>
              <a:t>; BIFE, Novara Avenue, Bray, County </a:t>
            </a:r>
            <a:r>
              <a:rPr lang="en-US" sz="2800" dirty="0" err="1" smtClean="0"/>
              <a:t>Wicklow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pPr algn="ctr"/>
            <a:r>
              <a:rPr lang="en-US" sz="2800" dirty="0" smtClean="0"/>
              <a:t>Thank you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35"/>
    </mc:Choice>
    <mc:Fallback>
      <p:transition spd="slow" advTm="5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BA0E-7AD5-46E0-A154-D92DF50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Clubs &amp;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E7D2-B50A-4FB7-82A3-4F3B2D39E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125538"/>
            <a:ext cx="8578850" cy="5427662"/>
          </a:xfrm>
        </p:spPr>
        <p:txBody>
          <a:bodyPr/>
          <a:lstStyle/>
          <a:p>
            <a:pPr>
              <a:defRPr/>
            </a:pPr>
            <a:r>
              <a:rPr lang="en-IE" sz="1200" b="1" dirty="0">
                <a:effectLst/>
              </a:rPr>
              <a:t>Band / Music Appreciation</a:t>
            </a:r>
          </a:p>
          <a:p>
            <a:pPr>
              <a:defRPr/>
            </a:pPr>
            <a:r>
              <a:rPr lang="en-IE" sz="1200" b="1" dirty="0">
                <a:effectLst/>
              </a:rPr>
              <a:t>Basketball</a:t>
            </a:r>
          </a:p>
          <a:p>
            <a:pPr>
              <a:defRPr/>
            </a:pPr>
            <a:r>
              <a:rPr lang="en-IE" sz="1200" b="1" dirty="0">
                <a:effectLst/>
              </a:rPr>
              <a:t>Camogie</a:t>
            </a:r>
          </a:p>
          <a:p>
            <a:pPr>
              <a:defRPr/>
            </a:pPr>
            <a:r>
              <a:rPr lang="en-IE" sz="1200" b="1" dirty="0">
                <a:effectLst/>
              </a:rPr>
              <a:t>Christian Union</a:t>
            </a:r>
          </a:p>
          <a:p>
            <a:pPr>
              <a:defRPr/>
            </a:pPr>
            <a:r>
              <a:rPr lang="en-IE" sz="1200" b="1" dirty="0">
                <a:effectLst/>
              </a:rPr>
              <a:t>Climbing</a:t>
            </a:r>
          </a:p>
          <a:p>
            <a:pPr>
              <a:defRPr/>
            </a:pPr>
            <a:r>
              <a:rPr lang="en-IE" sz="1200" b="1" dirty="0">
                <a:effectLst/>
              </a:rPr>
              <a:t>Cosplay / Anime</a:t>
            </a:r>
          </a:p>
          <a:p>
            <a:pPr>
              <a:defRPr/>
            </a:pPr>
            <a:r>
              <a:rPr lang="en-IE" sz="1200" b="1" dirty="0">
                <a:effectLst/>
              </a:rPr>
              <a:t>Couch to 5K</a:t>
            </a:r>
          </a:p>
          <a:p>
            <a:pPr>
              <a:defRPr/>
            </a:pPr>
            <a:r>
              <a:rPr lang="en-IE" sz="1200" b="1" dirty="0">
                <a:effectLst/>
              </a:rPr>
              <a:t>DJ Society</a:t>
            </a:r>
          </a:p>
          <a:p>
            <a:pPr>
              <a:defRPr/>
            </a:pPr>
            <a:r>
              <a:rPr lang="en-IE" sz="1200" b="1" dirty="0">
                <a:effectLst/>
              </a:rPr>
              <a:t>Film Club</a:t>
            </a:r>
          </a:p>
          <a:p>
            <a:pPr>
              <a:defRPr/>
            </a:pPr>
            <a:r>
              <a:rPr lang="en-IE" sz="1200" b="1" dirty="0">
                <a:effectLst/>
              </a:rPr>
              <a:t>Food Appreciation</a:t>
            </a:r>
          </a:p>
          <a:p>
            <a:pPr>
              <a:defRPr/>
            </a:pPr>
            <a:r>
              <a:rPr lang="en-IE" sz="1200" b="1" dirty="0">
                <a:effectLst/>
              </a:rPr>
              <a:t>Gaelic Football</a:t>
            </a:r>
          </a:p>
          <a:p>
            <a:pPr>
              <a:defRPr/>
            </a:pPr>
            <a:r>
              <a:rPr lang="en-IE" sz="1200" b="1" dirty="0">
                <a:effectLst/>
              </a:rPr>
              <a:t>Gaming</a:t>
            </a:r>
          </a:p>
          <a:p>
            <a:pPr>
              <a:defRPr/>
            </a:pPr>
            <a:r>
              <a:rPr lang="en-IE" sz="1200" b="1" dirty="0">
                <a:effectLst/>
              </a:rPr>
              <a:t>Harry Potter Society</a:t>
            </a:r>
          </a:p>
          <a:p>
            <a:pPr>
              <a:defRPr/>
            </a:pPr>
            <a:r>
              <a:rPr lang="en-IE" sz="1200" b="1" dirty="0">
                <a:effectLst/>
              </a:rPr>
              <a:t>Health is Wealth</a:t>
            </a:r>
          </a:p>
          <a:p>
            <a:pPr>
              <a:defRPr/>
            </a:pPr>
            <a:r>
              <a:rPr lang="en-IE" sz="1200" b="1" dirty="0">
                <a:effectLst/>
              </a:rPr>
              <a:t>Hockey</a:t>
            </a:r>
          </a:p>
          <a:p>
            <a:pPr>
              <a:defRPr/>
            </a:pPr>
            <a:r>
              <a:rPr lang="en-IE" sz="1200" b="1" dirty="0">
                <a:effectLst/>
              </a:rPr>
              <a:t>LGBT</a:t>
            </a:r>
          </a:p>
          <a:p>
            <a:pPr>
              <a:defRPr/>
            </a:pPr>
            <a:r>
              <a:rPr lang="en-IE" sz="1200" b="1" dirty="0" err="1">
                <a:effectLst/>
              </a:rPr>
              <a:t>Macra</a:t>
            </a:r>
            <a:r>
              <a:rPr lang="en-IE" sz="1200" b="1" dirty="0">
                <a:effectLst/>
              </a:rPr>
              <a:t> Na </a:t>
            </a:r>
            <a:r>
              <a:rPr lang="en-IE" sz="1200" b="1" dirty="0" err="1">
                <a:effectLst/>
              </a:rPr>
              <a:t>Feirme</a:t>
            </a:r>
            <a:endParaRPr lang="en-IE" sz="1200" b="1" dirty="0">
              <a:effectLst/>
            </a:endParaRPr>
          </a:p>
          <a:p>
            <a:pPr>
              <a:defRPr/>
            </a:pPr>
            <a:r>
              <a:rPr lang="en-IE" sz="1200" b="1" dirty="0">
                <a:effectLst/>
              </a:rPr>
              <a:t>Martial Arts</a:t>
            </a:r>
          </a:p>
          <a:p>
            <a:pPr>
              <a:defRPr/>
            </a:pPr>
            <a:r>
              <a:rPr lang="en-IE" sz="1200" b="1" dirty="0" err="1">
                <a:effectLst/>
              </a:rPr>
              <a:t>Mobilty</a:t>
            </a:r>
            <a:r>
              <a:rPr lang="en-IE" sz="1200" b="1" dirty="0">
                <a:effectLst/>
              </a:rPr>
              <a:t> Class</a:t>
            </a:r>
          </a:p>
          <a:p>
            <a:pPr>
              <a:defRPr/>
            </a:pPr>
            <a:r>
              <a:rPr lang="en-IE" sz="1200" b="1" dirty="0">
                <a:effectLst/>
              </a:rPr>
              <a:t>Photographic Society</a:t>
            </a:r>
          </a:p>
          <a:p>
            <a:pPr>
              <a:defRPr/>
            </a:pPr>
            <a:r>
              <a:rPr lang="en-IE" sz="1200" b="1" dirty="0">
                <a:effectLst/>
              </a:rPr>
              <a:t>Rugby 7’s</a:t>
            </a:r>
          </a:p>
          <a:p>
            <a:pPr>
              <a:defRPr/>
            </a:pPr>
            <a:r>
              <a:rPr lang="en-IE" sz="1200" b="1" dirty="0">
                <a:effectLst/>
              </a:rPr>
              <a:t>Spiritual Growth</a:t>
            </a:r>
          </a:p>
          <a:p>
            <a:pPr>
              <a:defRPr/>
            </a:pPr>
            <a:r>
              <a:rPr lang="en-IE" sz="1200" b="1" dirty="0">
                <a:effectLst/>
              </a:rPr>
              <a:t>Table Top Games</a:t>
            </a:r>
          </a:p>
          <a:p>
            <a:pPr>
              <a:defRPr/>
            </a:pPr>
            <a:endParaRPr lang="en-IE" sz="1600" b="1" dirty="0">
              <a:effectLst/>
            </a:endParaRPr>
          </a:p>
          <a:p>
            <a:pPr>
              <a:defRPr/>
            </a:pPr>
            <a:endParaRPr lang="en-I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4"/>
    </mc:Choice>
    <mc:Fallback xmlns="">
      <p:transition spd="slow" advTm="2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53230025-33A2-4D64-93D6-DE799EB8C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Why come to BRAY?</a:t>
            </a:r>
            <a:endParaRPr lang="en-GB" dirty="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A80024E-3733-49E8-9081-E2FB886CF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/>
              <a:t>No CAO points required</a:t>
            </a:r>
          </a:p>
          <a:p>
            <a:pPr eaLnBrk="1" hangingPunct="1">
              <a:defRPr/>
            </a:pPr>
            <a:r>
              <a:rPr lang="en-IE" dirty="0"/>
              <a:t>Internationally recognised qualifications</a:t>
            </a:r>
          </a:p>
          <a:p>
            <a:pPr eaLnBrk="1" hangingPunct="1">
              <a:defRPr/>
            </a:pPr>
            <a:r>
              <a:rPr lang="en-IE" dirty="0"/>
              <a:t>You can do Degree, Diploma &amp; Certificate programmes</a:t>
            </a:r>
          </a:p>
          <a:p>
            <a:pPr eaLnBrk="1" hangingPunct="1">
              <a:defRPr/>
            </a:pPr>
            <a:r>
              <a:rPr lang="en-IE" dirty="0"/>
              <a:t>A wide range of courses available</a:t>
            </a:r>
          </a:p>
          <a:p>
            <a:pPr eaLnBrk="1" hangingPunct="1">
              <a:defRPr/>
            </a:pPr>
            <a:r>
              <a:rPr lang="en-IE" dirty="0"/>
              <a:t>Courses ideal for gap year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2"/>
    </mc:Choice>
    <mc:Fallback xmlns="">
      <p:transition spd="slow" advTm="6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DE07-59C2-4230-9753-DB4F424E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CAO Points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8498D6-F8FE-4CCE-831E-D32EB45DD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1600200"/>
          <a:ext cx="8093073" cy="3708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E" sz="1700" b="1" u="none" strike="noStrike" dirty="0">
                          <a:effectLst/>
                        </a:rPr>
                        <a:t>2018 Points System</a:t>
                      </a:r>
                      <a:endParaRPr lang="en-IE" sz="17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3" marR="9523" marT="9525" marB="0" anchor="ctr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Percentage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Higher Grade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Higher Points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Ordinary Grade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Ordinary Points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90 – 100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H1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100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O1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56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80 – 89.99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H2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88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O2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46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70 – 79.99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H3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77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O3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37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60 – 69.99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H4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66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O4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28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50 – 59.99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H5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56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O5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20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40 – 49.99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H6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46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O6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 12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30 – 39.99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H7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37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O7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 0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0 – 29.99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>
                          <a:effectLst/>
                        </a:rPr>
                        <a:t>H8</a:t>
                      </a:r>
                      <a:endParaRPr lang="en-IE" sz="1100" b="1" i="0" u="none" strike="noStrike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0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O8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u="none" strike="noStrike" dirty="0">
                          <a:effectLst/>
                        </a:rPr>
                        <a:t> 0</a:t>
                      </a:r>
                      <a:endParaRPr lang="en-IE" sz="1100" b="1" i="0" u="none" strike="noStrike" dirty="0">
                        <a:solidFill>
                          <a:srgbClr val="222222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3" marR="9523" marT="19050" marB="190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"/>
    </mc:Choice>
    <mc:Fallback xmlns="">
      <p:transition spd="slow" advTm="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BE77-D165-42DB-9416-90F61831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How Does Progression Work</a:t>
            </a:r>
            <a:br>
              <a:rPr lang="en-IE" dirty="0"/>
            </a:br>
            <a:endParaRPr lang="en-IE" dirty="0"/>
          </a:p>
        </p:txBody>
      </p:sp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8687D402-D128-4D33-91FA-6F6B96A1E6F4}"/>
              </a:ext>
            </a:extLst>
          </p:cNvPr>
          <p:cNvGraphicFramePr>
            <a:graphicFrameLocks noGrp="1"/>
          </p:cNvGraphicFramePr>
          <p:nvPr>
            <p:ph type="dgm"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71"/>
    </mc:Choice>
    <mc:Fallback xmlns="">
      <p:transition spd="slow" advTm="8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0DDC-25AB-4531-9D1F-8191FC67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6D9F8274-DD03-4BD8-A9D3-9F31BAD80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0"/>
            <a:ext cx="10694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8"/>
    </mc:Choice>
    <mc:Fallback xmlns="">
      <p:transition spd="slow" advTm="1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4|1.5|2.4|1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.5|1.1|1.2"/>
</p:tagLst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16EE876FFAA48906B0AAF4A7891C2" ma:contentTypeVersion="5" ma:contentTypeDescription="Create a new document." ma:contentTypeScope="" ma:versionID="b847067ad7c0abb91cba8e9f2c63b4aa">
  <xsd:schema xmlns:xsd="http://www.w3.org/2001/XMLSchema" xmlns:xs="http://www.w3.org/2001/XMLSchema" xmlns:p="http://schemas.microsoft.com/office/2006/metadata/properties" xmlns:ns2="9125e65a-b665-48aa-9aea-1ddee966200e" targetNamespace="http://schemas.microsoft.com/office/2006/metadata/properties" ma:root="true" ma:fieldsID="c233830cb5164f0e3c116b6a0c08d730" ns2:_="">
    <xsd:import namespace="9125e65a-b665-48aa-9aea-1ddee9662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5e65a-b665-48aa-9aea-1ddee9662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0DF46E-D573-453F-9E15-414D8D68DAD7}">
  <ds:schemaRefs>
    <ds:schemaRef ds:uri="http://purl.org/dc/terms/"/>
    <ds:schemaRef ds:uri="9125e65a-b665-48aa-9aea-1ddee966200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823266-9DDB-4448-913D-9E2F8B2BFE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5e65a-b665-48aa-9aea-1ddee9662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4DCB20-52DB-4D0D-9AFB-BBE55A14E2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3017</TotalTime>
  <Words>1156</Words>
  <Application>Microsoft Office PowerPoint</Application>
  <PresentationFormat>On-screen Show (4:3)</PresentationFormat>
  <Paragraphs>425</Paragraphs>
  <Slides>41</Slides>
  <Notes>4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inherit</vt:lpstr>
      <vt:lpstr>Verdana</vt:lpstr>
      <vt:lpstr>Wingdings</vt:lpstr>
      <vt:lpstr>Cliff</vt:lpstr>
      <vt:lpstr>Bray Institute of Further Education</vt:lpstr>
      <vt:lpstr>PowerPoint Presentation</vt:lpstr>
      <vt:lpstr>Our Location</vt:lpstr>
      <vt:lpstr>BIFE Facilities</vt:lpstr>
      <vt:lpstr>Clubs &amp; Societies</vt:lpstr>
      <vt:lpstr>Why come to BRAY?</vt:lpstr>
      <vt:lpstr>CAO Points System</vt:lpstr>
      <vt:lpstr>How Does Progression Work </vt:lpstr>
      <vt:lpstr>PowerPoint Presentation</vt:lpstr>
      <vt:lpstr>Progression</vt:lpstr>
      <vt:lpstr>Departments </vt:lpstr>
      <vt:lpstr> Art &amp; Design </vt:lpstr>
      <vt:lpstr>PowerPoint Presentation</vt:lpstr>
      <vt:lpstr>Photos</vt:lpstr>
      <vt:lpstr>PowerPoint Presentation</vt:lpstr>
      <vt:lpstr> Media, Gaming &amp; Performing Arts</vt:lpstr>
      <vt:lpstr>PowerPoint Presentation</vt:lpstr>
      <vt:lpstr>PowerPoint Presentation</vt:lpstr>
      <vt:lpstr> Film</vt:lpstr>
      <vt:lpstr> Social Studies &amp; Applied Psychology</vt:lpstr>
      <vt:lpstr> Body Therapies &amp; Holistic Health</vt:lpstr>
      <vt:lpstr>Hairdressing Salon</vt:lpstr>
      <vt:lpstr>Hairdressing Salon</vt:lpstr>
      <vt:lpstr> Nursing &amp; Health Science</vt:lpstr>
      <vt:lpstr>  Sport</vt:lpstr>
      <vt:lpstr>BIFE Sports Centre</vt:lpstr>
      <vt:lpstr>BIFE Sports Centre</vt:lpstr>
      <vt:lpstr>Volley Ball Coaching Class</vt:lpstr>
      <vt:lpstr>PowerPoint Presentation</vt:lpstr>
      <vt:lpstr>Soccer All Ireland Collegiate Champions 2015</vt:lpstr>
      <vt:lpstr>  Science &amp; Engineering </vt:lpstr>
      <vt:lpstr>PowerPoint Presentation</vt:lpstr>
      <vt:lpstr> Computing Department</vt:lpstr>
      <vt:lpstr> Business &amp; Administration</vt:lpstr>
      <vt:lpstr> Tourism &amp; Hospitality</vt:lpstr>
      <vt:lpstr>PowerPoint Presentation</vt:lpstr>
      <vt:lpstr>PowerPoint Presentation</vt:lpstr>
      <vt:lpstr>Costs </vt:lpstr>
      <vt:lpstr>PowerPoint Presentation</vt:lpstr>
      <vt:lpstr>ERASMUS</vt:lpstr>
      <vt:lpstr>BIFE Contact Details</vt:lpstr>
    </vt:vector>
  </TitlesOfParts>
  <Company>Allen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Bray Institute of Further Education</dc:title>
  <dc:creator>Gabriel</dc:creator>
  <cp:lastModifiedBy>PADDY MCNULTY</cp:lastModifiedBy>
  <cp:revision>173</cp:revision>
  <dcterms:created xsi:type="dcterms:W3CDTF">2008-04-12T14:57:00Z</dcterms:created>
  <dcterms:modified xsi:type="dcterms:W3CDTF">2020-11-24T16:02:48Z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0x01010072116EE876FFAA48906B0AAF4A7891C2</vt:lpwstr>
  </property>
</Properties>
</file>